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684" r:id="rId23"/>
  </p:sldMasterIdLst>
  <p:notesMasterIdLst>
    <p:notesMasterId r:id="rId25"/>
  </p:notesMasterIdLst>
  <p:sldIdLst>
    <p:sldId id="274" r:id="rId27"/>
    <p:sldId id="275" r:id="rId29"/>
    <p:sldId id="276" r:id="rId31"/>
    <p:sldId id="282" r:id="rId33"/>
    <p:sldId id="294" r:id="rId35"/>
    <p:sldId id="288" r:id="rId37"/>
    <p:sldId id="280" r:id="rId39"/>
    <p:sldId id="295" r:id="rId41"/>
    <p:sldId id="296" r:id="rId43"/>
    <p:sldId id="297" r:id="rId45"/>
    <p:sldId id="292" r:id="rId47"/>
    <p:sldId id="277" r:id="rId48"/>
  </p:sldIdLst>
  <p:sldSz cx="9144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  <p:embeddedFontLst>
    <p:embeddedFont>
      <p:font typeface="나눔바른고딕" panose="020B0600000101010101" pitchFamily="1635138164" charset="-127">
        <p:regular r:id="rId15"/>
        <p:bold r:id="rId16"/>
      </p:font>
    </p:embeddedFont>
    <p:embeddedFont>
      <p:font typeface="Calibri" panose="020F0502020204030204" pitchFamily="34" charset="0">
        <p:regular r:id="rId17"/>
        <p:bold r:id="rId18"/>
        <p:italic r:id="rId19"/>
        <p:boldItalic r:id="rId20"/>
      </p:font>
    </p:embeddedFont>
    <p:embeddedFont>
      <p:font typeface="Calibri Light" panose="020F0302020204030204" pitchFamily="34" charset="0">
        <p:regular r:id="rId21"/>
        <p:italic r:id="rId22"/>
      </p:font>
    </p:embeddedFont>
    <p:embeddedFont>
      <p:font typeface="맑은 고딕" panose="020B0503020000020004" pitchFamily="50" charset="-127">
        <p:regular r:id="rId23"/>
        <p:bold r:id="rId24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2A47C2"/>
    <a:srgbClr val="FCFCFC"/>
    <a:srgbClr val="2E75B6"/>
    <a:srgbClr val="0F898F"/>
    <a:srgbClr val="B7E3E4"/>
    <a:srgbClr val="B9D631"/>
    <a:srgbClr val="C53E4D"/>
    <a:srgbClr val="79BDDA"/>
    <a:srgbClr val="1A2D4E"/>
    <a:srgbClr val="B0D03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8" autoAdjust="0"/>
    <p:restoredTop sz="93056" autoAdjust="0"/>
  </p:normalViewPr>
  <p:slideViewPr>
    <p:cSldViewPr snapToGrid="0" snapToObjects="1">
      <p:cViewPr varScale="1">
        <p:scale>
          <a:sx n="79" d="100"/>
          <a:sy n="79" d="100"/>
        </p:scale>
        <p:origin x="15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4.fntdata"></Relationship><Relationship Id="rId2" Type="http://schemas.openxmlformats.org/officeDocument/2006/relationships/font" Target="fonts/font7.fntdata"></Relationship><Relationship Id="rId3" Type="http://schemas.openxmlformats.org/officeDocument/2006/relationships/font" Target="fonts/font3.fntdata"></Relationship><Relationship Id="rId4" Type="http://schemas.openxmlformats.org/officeDocument/2006/relationships/font" Target="fonts/font2.fntdata"></Relationship><Relationship Id="rId5" Type="http://schemas.openxmlformats.org/officeDocument/2006/relationships/font" Target="fonts/font6.fntdata"></Relationship><Relationship Id="rId6" Type="http://schemas.openxmlformats.org/officeDocument/2006/relationships/font" Target="fonts/font10.fntdata"></Relationship><Relationship Id="rId7" Type="http://schemas.openxmlformats.org/officeDocument/2006/relationships/font" Target="fonts/font1.fntdata"></Relationship><Relationship Id="rId8" Type="http://schemas.openxmlformats.org/officeDocument/2006/relationships/font" Target="fonts/font9.fntdata"></Relationship><Relationship Id="rId9" Type="http://schemas.openxmlformats.org/officeDocument/2006/relationships/tableStyles" Target="tableStyles.xml"></Relationship><Relationship Id="rId10" Type="http://schemas.openxmlformats.org/officeDocument/2006/relationships/font" Target="fonts/font5.fntdata"></Relationship><Relationship Id="rId11" Type="http://schemas.openxmlformats.org/officeDocument/2006/relationships/font" Target="fonts/font8.fntdata"></Relationship><Relationship Id="rId23" Type="http://schemas.openxmlformats.org/officeDocument/2006/relationships/slideMaster" Target="slideMasters/slideMaster1.xml"></Relationship><Relationship Id="rId24" Type="http://schemas.openxmlformats.org/officeDocument/2006/relationships/theme" Target="theme/theme1.xml"></Relationship><Relationship Id="rId25" Type="http://schemas.openxmlformats.org/officeDocument/2006/relationships/notesMaster" Target="notesMasters/notesMaster1.xml"></Relationship><Relationship Id="rId27" Type="http://schemas.openxmlformats.org/officeDocument/2006/relationships/slide" Target="slides/slide1.xml"></Relationship><Relationship Id="rId29" Type="http://schemas.openxmlformats.org/officeDocument/2006/relationships/slide" Target="slides/slide2.xml"></Relationship><Relationship Id="rId31" Type="http://schemas.openxmlformats.org/officeDocument/2006/relationships/slide" Target="slides/slide3.xml"></Relationship><Relationship Id="rId33" Type="http://schemas.openxmlformats.org/officeDocument/2006/relationships/slide" Target="slides/slide4.xml"></Relationship><Relationship Id="rId35" Type="http://schemas.openxmlformats.org/officeDocument/2006/relationships/slide" Target="slides/slide5.xml"></Relationship><Relationship Id="rId37" Type="http://schemas.openxmlformats.org/officeDocument/2006/relationships/slide" Target="slides/slide6.xml"></Relationship><Relationship Id="rId39" Type="http://schemas.openxmlformats.org/officeDocument/2006/relationships/slide" Target="slides/slide7.xml"></Relationship><Relationship Id="rId41" Type="http://schemas.openxmlformats.org/officeDocument/2006/relationships/slide" Target="slides/slide8.xml"></Relationship><Relationship Id="rId43" Type="http://schemas.openxmlformats.org/officeDocument/2006/relationships/slide" Target="slides/slide9.xml"></Relationship><Relationship Id="rId45" Type="http://schemas.openxmlformats.org/officeDocument/2006/relationships/slide" Target="slides/slide10.xml"></Relationship><Relationship Id="rId47" Type="http://schemas.openxmlformats.org/officeDocument/2006/relationships/slide" Target="slides/slide11.xml"></Relationship><Relationship Id="rId48" Type="http://schemas.openxmlformats.org/officeDocument/2006/relationships/slide" Target="slides/slide12.xml"></Relationship><Relationship Id="rId50" Type="http://schemas.openxmlformats.org/officeDocument/2006/relationships/viewProps" Target="viewProps.xml"></Relationship><Relationship Id="rId51" Type="http://schemas.openxmlformats.org/officeDocument/2006/relationships/presProps" Target="presProps.xml"></Relationship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59FA66-3066-473D-9F5B-04207F51757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C778960-65E3-44DC-BC03-23E408E9B572}">
      <dgm:prSet phldrT="[텍스트]"/>
      <dgm:spPr/>
      <dgm:t>
        <a:bodyPr/>
        <a:lstStyle/>
        <a:p>
          <a:pPr latinLnBrk="1"/>
          <a:r>
            <a:rPr lang="en-US" altLang="ko-KR" dirty="0"/>
            <a:t>apple</a:t>
          </a:r>
          <a:endParaRPr lang="ko-KR" altLang="en-US" dirty="0"/>
        </a:p>
      </dgm:t>
    </dgm:pt>
    <dgm:pt modelId="{6DBEE9E5-6E53-4151-A2D1-CB2306B4C300}" type="parTrans" cxnId="{45CE312E-28C9-430F-9BA8-AA018665E21F}">
      <dgm:prSet/>
      <dgm:spPr/>
      <dgm:t>
        <a:bodyPr/>
        <a:lstStyle/>
        <a:p>
          <a:pPr latinLnBrk="1"/>
          <a:endParaRPr lang="ko-KR" altLang="en-US"/>
        </a:p>
      </dgm:t>
    </dgm:pt>
    <dgm:pt modelId="{32A777FB-378F-4C84-8321-277EC1905E95}" type="sibTrans" cxnId="{45CE312E-28C9-430F-9BA8-AA018665E21F}">
      <dgm:prSet/>
      <dgm:spPr/>
      <dgm:t>
        <a:bodyPr/>
        <a:lstStyle/>
        <a:p>
          <a:pPr latinLnBrk="1"/>
          <a:r>
            <a:rPr lang="en-US" altLang="ko-KR" dirty="0"/>
            <a:t>3-gram</a:t>
          </a:r>
          <a:endParaRPr lang="ko-KR" altLang="en-US" dirty="0"/>
        </a:p>
      </dgm:t>
    </dgm:pt>
    <dgm:pt modelId="{86828C86-2BDE-4556-8DB2-9E422D6A6684}">
      <dgm:prSet phldrT="[텍스트]"/>
      <dgm:spPr/>
      <dgm:t>
        <a:bodyPr/>
        <a:lstStyle/>
        <a:p>
          <a:pPr latinLnBrk="1"/>
          <a:r>
            <a:rPr lang="en-US" altLang="ko-KR" dirty="0"/>
            <a:t>&lt;ap, app, ppl, </a:t>
          </a:r>
          <a:r>
            <a:rPr lang="en-US" altLang="ko-KR" dirty="0" err="1"/>
            <a:t>ple</a:t>
          </a:r>
          <a:r>
            <a:rPr lang="en-US" altLang="ko-KR" dirty="0"/>
            <a:t>, le&gt;</a:t>
          </a:r>
          <a:endParaRPr lang="ko-KR" altLang="en-US" dirty="0"/>
        </a:p>
      </dgm:t>
    </dgm:pt>
    <dgm:pt modelId="{5344D657-2706-484D-9602-38F794944C95}" type="parTrans" cxnId="{FC304059-51F9-4CCC-B590-4E8B4C9EDBF8}">
      <dgm:prSet/>
      <dgm:spPr/>
      <dgm:t>
        <a:bodyPr/>
        <a:lstStyle/>
        <a:p>
          <a:pPr latinLnBrk="1"/>
          <a:endParaRPr lang="ko-KR" altLang="en-US"/>
        </a:p>
      </dgm:t>
    </dgm:pt>
    <dgm:pt modelId="{A0BD0008-BCA3-4CC8-927D-C35D0AD29D0E}" type="sibTrans" cxnId="{FC304059-51F9-4CCC-B590-4E8B4C9EDBF8}">
      <dgm:prSet/>
      <dgm:spPr/>
      <dgm:t>
        <a:bodyPr/>
        <a:lstStyle/>
        <a:p>
          <a:pPr latinLnBrk="1"/>
          <a:endParaRPr lang="ko-KR" altLang="en-US"/>
        </a:p>
      </dgm:t>
    </dgm:pt>
    <dgm:pt modelId="{92CF2D19-DB66-4CE9-BB34-A864704EE71E}" type="pres">
      <dgm:prSet presAssocID="{3659FA66-3066-473D-9F5B-04207F517575}" presName="Name0" presStyleCnt="0">
        <dgm:presLayoutVars>
          <dgm:dir/>
          <dgm:resizeHandles val="exact"/>
        </dgm:presLayoutVars>
      </dgm:prSet>
      <dgm:spPr/>
    </dgm:pt>
    <dgm:pt modelId="{4AD9B2B5-164C-4107-9521-B6D8D98AFE4D}" type="pres">
      <dgm:prSet presAssocID="{DC778960-65E3-44DC-BC03-23E408E9B572}" presName="node" presStyleLbl="node1" presStyleIdx="0" presStyleCnt="2" custScaleX="21619" custScaleY="15910" custLinFactNeighborX="10403" custLinFactNeighborY="0">
        <dgm:presLayoutVars>
          <dgm:bulletEnabled val="1"/>
        </dgm:presLayoutVars>
      </dgm:prSet>
      <dgm:spPr/>
    </dgm:pt>
    <dgm:pt modelId="{4A476D05-B8BE-46E8-9516-A14B2ABDEDA4}" type="pres">
      <dgm:prSet presAssocID="{32A777FB-378F-4C84-8321-277EC1905E95}" presName="sibTrans" presStyleLbl="sibTrans2D1" presStyleIdx="0" presStyleCnt="1" custScaleX="155840" custScaleY="38473"/>
      <dgm:spPr/>
    </dgm:pt>
    <dgm:pt modelId="{42AE39CD-7434-4FD1-8322-6A994620CDE2}" type="pres">
      <dgm:prSet presAssocID="{32A777FB-378F-4C84-8321-277EC1905E95}" presName="connectorText" presStyleLbl="sibTrans2D1" presStyleIdx="0" presStyleCnt="1"/>
      <dgm:spPr/>
    </dgm:pt>
    <dgm:pt modelId="{93116A33-D3EB-4252-AC5E-2F2857A992D6}" type="pres">
      <dgm:prSet presAssocID="{86828C86-2BDE-4556-8DB2-9E422D6A6684}" presName="node" presStyleLbl="node1" presStyleIdx="1" presStyleCnt="2" custScaleX="52127" custScaleY="15902" custLinFactNeighborX="-14123">
        <dgm:presLayoutVars>
          <dgm:bulletEnabled val="1"/>
        </dgm:presLayoutVars>
      </dgm:prSet>
      <dgm:spPr/>
    </dgm:pt>
  </dgm:ptLst>
  <dgm:cxnLst>
    <dgm:cxn modelId="{45CE312E-28C9-430F-9BA8-AA018665E21F}" srcId="{3659FA66-3066-473D-9F5B-04207F517575}" destId="{DC778960-65E3-44DC-BC03-23E408E9B572}" srcOrd="0" destOrd="0" parTransId="{6DBEE9E5-6E53-4151-A2D1-CB2306B4C300}" sibTransId="{32A777FB-378F-4C84-8321-277EC1905E95}"/>
    <dgm:cxn modelId="{BDE0FC2F-1AC4-4246-8D9A-FE147CEE9C84}" type="presOf" srcId="{DC778960-65E3-44DC-BC03-23E408E9B572}" destId="{4AD9B2B5-164C-4107-9521-B6D8D98AFE4D}" srcOrd="0" destOrd="0" presId="urn:microsoft.com/office/officeart/2005/8/layout/process1"/>
    <dgm:cxn modelId="{3ADE2D44-296F-4CF8-B9C3-949CD9F9D3BE}" type="presOf" srcId="{32A777FB-378F-4C84-8321-277EC1905E95}" destId="{42AE39CD-7434-4FD1-8322-6A994620CDE2}" srcOrd="1" destOrd="0" presId="urn:microsoft.com/office/officeart/2005/8/layout/process1"/>
    <dgm:cxn modelId="{FC304059-51F9-4CCC-B590-4E8B4C9EDBF8}" srcId="{3659FA66-3066-473D-9F5B-04207F517575}" destId="{86828C86-2BDE-4556-8DB2-9E422D6A6684}" srcOrd="1" destOrd="0" parTransId="{5344D657-2706-484D-9602-38F794944C95}" sibTransId="{A0BD0008-BCA3-4CC8-927D-C35D0AD29D0E}"/>
    <dgm:cxn modelId="{F9444B7C-EC5A-4026-A4A9-DF6AA11E36D4}" type="presOf" srcId="{3659FA66-3066-473D-9F5B-04207F517575}" destId="{92CF2D19-DB66-4CE9-BB34-A864704EE71E}" srcOrd="0" destOrd="0" presId="urn:microsoft.com/office/officeart/2005/8/layout/process1"/>
    <dgm:cxn modelId="{A817F1CC-A8E7-44A2-BFE7-530B89CD7AB7}" type="presOf" srcId="{86828C86-2BDE-4556-8DB2-9E422D6A6684}" destId="{93116A33-D3EB-4252-AC5E-2F2857A992D6}" srcOrd="0" destOrd="0" presId="urn:microsoft.com/office/officeart/2005/8/layout/process1"/>
    <dgm:cxn modelId="{D3CC52EA-3DA9-4B6D-8DE4-CB36579D3ABF}" type="presOf" srcId="{32A777FB-378F-4C84-8321-277EC1905E95}" destId="{4A476D05-B8BE-46E8-9516-A14B2ABDEDA4}" srcOrd="0" destOrd="0" presId="urn:microsoft.com/office/officeart/2005/8/layout/process1"/>
    <dgm:cxn modelId="{441B7CEE-43DB-4FA9-A1C4-2ECAAD973293}" type="presParOf" srcId="{92CF2D19-DB66-4CE9-BB34-A864704EE71E}" destId="{4AD9B2B5-164C-4107-9521-B6D8D98AFE4D}" srcOrd="0" destOrd="0" presId="urn:microsoft.com/office/officeart/2005/8/layout/process1"/>
    <dgm:cxn modelId="{1C4AE430-6DE5-443C-8059-D3213DB0F198}" type="presParOf" srcId="{92CF2D19-DB66-4CE9-BB34-A864704EE71E}" destId="{4A476D05-B8BE-46E8-9516-A14B2ABDEDA4}" srcOrd="1" destOrd="0" presId="urn:microsoft.com/office/officeart/2005/8/layout/process1"/>
    <dgm:cxn modelId="{528382E4-C91C-4EC9-B96E-1731EF384B00}" type="presParOf" srcId="{4A476D05-B8BE-46E8-9516-A14B2ABDEDA4}" destId="{42AE39CD-7434-4FD1-8322-6A994620CDE2}" srcOrd="0" destOrd="0" presId="urn:microsoft.com/office/officeart/2005/8/layout/process1"/>
    <dgm:cxn modelId="{BD0B33B6-942F-41D1-9447-C7EA400EB6E4}" type="presParOf" srcId="{92CF2D19-DB66-4CE9-BB34-A864704EE71E}" destId="{93116A33-D3EB-4252-AC5E-2F2857A992D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59FA66-3066-473D-9F5B-04207F51757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C778960-65E3-44DC-BC03-23E408E9B572}">
      <dgm:prSet phldrT="[텍스트]"/>
      <dgm:spPr/>
      <dgm:t>
        <a:bodyPr/>
        <a:lstStyle/>
        <a:p>
          <a:pPr latinLnBrk="1"/>
          <a:r>
            <a:rPr lang="en-US" altLang="ko-KR" dirty="0"/>
            <a:t>apple</a:t>
          </a:r>
          <a:endParaRPr lang="ko-KR" altLang="en-US" dirty="0"/>
        </a:p>
      </dgm:t>
    </dgm:pt>
    <dgm:pt modelId="{6DBEE9E5-6E53-4151-A2D1-CB2306B4C300}" type="parTrans" cxnId="{45CE312E-28C9-430F-9BA8-AA018665E21F}">
      <dgm:prSet/>
      <dgm:spPr/>
      <dgm:t>
        <a:bodyPr/>
        <a:lstStyle/>
        <a:p>
          <a:pPr latinLnBrk="1"/>
          <a:endParaRPr lang="ko-KR" altLang="en-US"/>
        </a:p>
      </dgm:t>
    </dgm:pt>
    <dgm:pt modelId="{32A777FB-378F-4C84-8321-277EC1905E95}" type="sibTrans" cxnId="{45CE312E-28C9-430F-9BA8-AA018665E21F}">
      <dgm:prSet/>
      <dgm:spPr/>
      <dgm:t>
        <a:bodyPr/>
        <a:lstStyle/>
        <a:p>
          <a:pPr latinLnBrk="1"/>
          <a:r>
            <a:rPr lang="en-US" altLang="ko-KR" dirty="0"/>
            <a:t>3-gram</a:t>
          </a:r>
          <a:endParaRPr lang="ko-KR" altLang="en-US" dirty="0"/>
        </a:p>
      </dgm:t>
    </dgm:pt>
    <dgm:pt modelId="{86828C86-2BDE-4556-8DB2-9E422D6A6684}">
      <dgm:prSet phldrT="[텍스트]"/>
      <dgm:spPr/>
      <dgm:t>
        <a:bodyPr/>
        <a:lstStyle/>
        <a:p>
          <a:pPr latinLnBrk="1"/>
          <a:r>
            <a:rPr lang="en-US" altLang="ko-KR" dirty="0"/>
            <a:t>&lt;ap, app, ppl, </a:t>
          </a:r>
          <a:r>
            <a:rPr lang="en-US" altLang="ko-KR" dirty="0" err="1"/>
            <a:t>ple</a:t>
          </a:r>
          <a:r>
            <a:rPr lang="en-US" altLang="ko-KR" dirty="0"/>
            <a:t>, le&gt;</a:t>
          </a:r>
          <a:endParaRPr lang="ko-KR" altLang="en-US" dirty="0"/>
        </a:p>
      </dgm:t>
    </dgm:pt>
    <dgm:pt modelId="{5344D657-2706-484D-9602-38F794944C95}" type="parTrans" cxnId="{FC304059-51F9-4CCC-B590-4E8B4C9EDBF8}">
      <dgm:prSet/>
      <dgm:spPr/>
      <dgm:t>
        <a:bodyPr/>
        <a:lstStyle/>
        <a:p>
          <a:pPr latinLnBrk="1"/>
          <a:endParaRPr lang="ko-KR" altLang="en-US"/>
        </a:p>
      </dgm:t>
    </dgm:pt>
    <dgm:pt modelId="{A0BD0008-BCA3-4CC8-927D-C35D0AD29D0E}" type="sibTrans" cxnId="{FC304059-51F9-4CCC-B590-4E8B4C9EDBF8}">
      <dgm:prSet/>
      <dgm:spPr/>
      <dgm:t>
        <a:bodyPr/>
        <a:lstStyle/>
        <a:p>
          <a:pPr latinLnBrk="1"/>
          <a:endParaRPr lang="ko-KR" altLang="en-US"/>
        </a:p>
      </dgm:t>
    </dgm:pt>
    <dgm:pt modelId="{92CF2D19-DB66-4CE9-BB34-A864704EE71E}" type="pres">
      <dgm:prSet presAssocID="{3659FA66-3066-473D-9F5B-04207F517575}" presName="Name0" presStyleCnt="0">
        <dgm:presLayoutVars>
          <dgm:dir/>
          <dgm:resizeHandles val="exact"/>
        </dgm:presLayoutVars>
      </dgm:prSet>
      <dgm:spPr/>
    </dgm:pt>
    <dgm:pt modelId="{4AD9B2B5-164C-4107-9521-B6D8D98AFE4D}" type="pres">
      <dgm:prSet presAssocID="{DC778960-65E3-44DC-BC03-23E408E9B572}" presName="node" presStyleLbl="node1" presStyleIdx="0" presStyleCnt="2" custScaleX="21619" custScaleY="15910" custLinFactNeighborX="10403" custLinFactNeighborY="0">
        <dgm:presLayoutVars>
          <dgm:bulletEnabled val="1"/>
        </dgm:presLayoutVars>
      </dgm:prSet>
      <dgm:spPr/>
    </dgm:pt>
    <dgm:pt modelId="{4A476D05-B8BE-46E8-9516-A14B2ABDEDA4}" type="pres">
      <dgm:prSet presAssocID="{32A777FB-378F-4C84-8321-277EC1905E95}" presName="sibTrans" presStyleLbl="sibTrans2D1" presStyleIdx="0" presStyleCnt="1" custScaleX="155840" custScaleY="38473"/>
      <dgm:spPr/>
    </dgm:pt>
    <dgm:pt modelId="{42AE39CD-7434-4FD1-8322-6A994620CDE2}" type="pres">
      <dgm:prSet presAssocID="{32A777FB-378F-4C84-8321-277EC1905E95}" presName="connectorText" presStyleLbl="sibTrans2D1" presStyleIdx="0" presStyleCnt="1"/>
      <dgm:spPr/>
    </dgm:pt>
    <dgm:pt modelId="{93116A33-D3EB-4252-AC5E-2F2857A992D6}" type="pres">
      <dgm:prSet presAssocID="{86828C86-2BDE-4556-8DB2-9E422D6A6684}" presName="node" presStyleLbl="node1" presStyleIdx="1" presStyleCnt="2" custScaleX="52127" custScaleY="15902" custLinFactNeighborX="-14123">
        <dgm:presLayoutVars>
          <dgm:bulletEnabled val="1"/>
        </dgm:presLayoutVars>
      </dgm:prSet>
      <dgm:spPr/>
    </dgm:pt>
  </dgm:ptLst>
  <dgm:cxnLst>
    <dgm:cxn modelId="{45CE312E-28C9-430F-9BA8-AA018665E21F}" srcId="{3659FA66-3066-473D-9F5B-04207F517575}" destId="{DC778960-65E3-44DC-BC03-23E408E9B572}" srcOrd="0" destOrd="0" parTransId="{6DBEE9E5-6E53-4151-A2D1-CB2306B4C300}" sibTransId="{32A777FB-378F-4C84-8321-277EC1905E95}"/>
    <dgm:cxn modelId="{BDE0FC2F-1AC4-4246-8D9A-FE147CEE9C84}" type="presOf" srcId="{DC778960-65E3-44DC-BC03-23E408E9B572}" destId="{4AD9B2B5-164C-4107-9521-B6D8D98AFE4D}" srcOrd="0" destOrd="0" presId="urn:microsoft.com/office/officeart/2005/8/layout/process1"/>
    <dgm:cxn modelId="{3ADE2D44-296F-4CF8-B9C3-949CD9F9D3BE}" type="presOf" srcId="{32A777FB-378F-4C84-8321-277EC1905E95}" destId="{42AE39CD-7434-4FD1-8322-6A994620CDE2}" srcOrd="1" destOrd="0" presId="urn:microsoft.com/office/officeart/2005/8/layout/process1"/>
    <dgm:cxn modelId="{FC304059-51F9-4CCC-B590-4E8B4C9EDBF8}" srcId="{3659FA66-3066-473D-9F5B-04207F517575}" destId="{86828C86-2BDE-4556-8DB2-9E422D6A6684}" srcOrd="1" destOrd="0" parTransId="{5344D657-2706-484D-9602-38F794944C95}" sibTransId="{A0BD0008-BCA3-4CC8-927D-C35D0AD29D0E}"/>
    <dgm:cxn modelId="{F9444B7C-EC5A-4026-A4A9-DF6AA11E36D4}" type="presOf" srcId="{3659FA66-3066-473D-9F5B-04207F517575}" destId="{92CF2D19-DB66-4CE9-BB34-A864704EE71E}" srcOrd="0" destOrd="0" presId="urn:microsoft.com/office/officeart/2005/8/layout/process1"/>
    <dgm:cxn modelId="{A817F1CC-A8E7-44A2-BFE7-530B89CD7AB7}" type="presOf" srcId="{86828C86-2BDE-4556-8DB2-9E422D6A6684}" destId="{93116A33-D3EB-4252-AC5E-2F2857A992D6}" srcOrd="0" destOrd="0" presId="urn:microsoft.com/office/officeart/2005/8/layout/process1"/>
    <dgm:cxn modelId="{D3CC52EA-3DA9-4B6D-8DE4-CB36579D3ABF}" type="presOf" srcId="{32A777FB-378F-4C84-8321-277EC1905E95}" destId="{4A476D05-B8BE-46E8-9516-A14B2ABDEDA4}" srcOrd="0" destOrd="0" presId="urn:microsoft.com/office/officeart/2005/8/layout/process1"/>
    <dgm:cxn modelId="{441B7CEE-43DB-4FA9-A1C4-2ECAAD973293}" type="presParOf" srcId="{92CF2D19-DB66-4CE9-BB34-A864704EE71E}" destId="{4AD9B2B5-164C-4107-9521-B6D8D98AFE4D}" srcOrd="0" destOrd="0" presId="urn:microsoft.com/office/officeart/2005/8/layout/process1"/>
    <dgm:cxn modelId="{1C4AE430-6DE5-443C-8059-D3213DB0F198}" type="presParOf" srcId="{92CF2D19-DB66-4CE9-BB34-A864704EE71E}" destId="{4A476D05-B8BE-46E8-9516-A14B2ABDEDA4}" srcOrd="1" destOrd="0" presId="urn:microsoft.com/office/officeart/2005/8/layout/process1"/>
    <dgm:cxn modelId="{528382E4-C91C-4EC9-B96E-1731EF384B00}" type="presParOf" srcId="{4A476D05-B8BE-46E8-9516-A14B2ABDEDA4}" destId="{42AE39CD-7434-4FD1-8322-6A994620CDE2}" srcOrd="0" destOrd="0" presId="urn:microsoft.com/office/officeart/2005/8/layout/process1"/>
    <dgm:cxn modelId="{BD0B33B6-942F-41D1-9447-C7EA400EB6E4}" type="presParOf" srcId="{92CF2D19-DB66-4CE9-BB34-A864704EE71E}" destId="{93116A33-D3EB-4252-AC5E-2F2857A992D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7FFCE3-4583-4509-83DE-58695F5D04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A3E96B-B080-4CBE-8262-E017D5CCF7AE}">
      <dgm:prSet phldrT="[텍스트]"/>
      <dgm:spPr/>
      <dgm:t>
        <a:bodyPr/>
        <a:lstStyle/>
        <a:p>
          <a:pPr latinLnBrk="1"/>
          <a:r>
            <a:rPr lang="en-US" altLang="ko-KR" dirty="0" err="1"/>
            <a:t>Appple</a:t>
          </a:r>
          <a:endParaRPr lang="ko-KR" altLang="en-US" dirty="0"/>
        </a:p>
      </dgm:t>
    </dgm:pt>
    <dgm:pt modelId="{1BD00445-BE6B-4519-B4CB-5E5C5907D5FE}" type="parTrans" cxnId="{8DA37BA9-6D10-4D94-843D-3B228CBA111F}">
      <dgm:prSet/>
      <dgm:spPr/>
      <dgm:t>
        <a:bodyPr/>
        <a:lstStyle/>
        <a:p>
          <a:pPr latinLnBrk="1"/>
          <a:endParaRPr lang="ko-KR" altLang="en-US"/>
        </a:p>
      </dgm:t>
    </dgm:pt>
    <dgm:pt modelId="{6FCE788A-18BF-421F-84B9-191FB8FD17E2}" type="sibTrans" cxnId="{8DA37BA9-6D10-4D94-843D-3B228CBA111F}">
      <dgm:prSet/>
      <dgm:spPr/>
      <dgm:t>
        <a:bodyPr/>
        <a:lstStyle/>
        <a:p>
          <a:pPr latinLnBrk="1"/>
          <a:endParaRPr lang="ko-KR" altLang="en-US"/>
        </a:p>
      </dgm:t>
    </dgm:pt>
    <dgm:pt modelId="{D0852D73-FF20-4C0F-B0F8-7170A97F1D5D}">
      <dgm:prSet phldrT="[텍스트]"/>
      <dgm:spPr/>
      <dgm:t>
        <a:bodyPr/>
        <a:lstStyle/>
        <a:p>
          <a:pPr latinLnBrk="1"/>
          <a:r>
            <a:rPr lang="en-US" altLang="ko-KR" dirty="0"/>
            <a:t>&lt;ap, app, </a:t>
          </a:r>
          <a:r>
            <a:rPr lang="en-US" altLang="ko-KR" dirty="0" err="1"/>
            <a:t>ppp</a:t>
          </a:r>
          <a:r>
            <a:rPr lang="en-US" altLang="ko-KR" dirty="0"/>
            <a:t>, ppl, </a:t>
          </a:r>
          <a:r>
            <a:rPr lang="en-US" altLang="ko-KR" dirty="0" err="1"/>
            <a:t>ple</a:t>
          </a:r>
          <a:r>
            <a:rPr lang="en-US" altLang="ko-KR" dirty="0"/>
            <a:t>, le&gt;</a:t>
          </a:r>
          <a:endParaRPr lang="ko-KR" altLang="en-US" dirty="0"/>
        </a:p>
      </dgm:t>
    </dgm:pt>
    <dgm:pt modelId="{99B3416D-FCE6-41AD-9ED4-47CCA8DCF63E}" type="parTrans" cxnId="{8FFD9A6F-DA37-44CE-89CC-42DA81573B0B}">
      <dgm:prSet/>
      <dgm:spPr/>
      <dgm:t>
        <a:bodyPr/>
        <a:lstStyle/>
        <a:p>
          <a:pPr latinLnBrk="1"/>
          <a:endParaRPr lang="ko-KR" altLang="en-US"/>
        </a:p>
      </dgm:t>
    </dgm:pt>
    <dgm:pt modelId="{7F62213D-3973-4AA3-8DE2-4AC8570E6036}" type="sibTrans" cxnId="{8FFD9A6F-DA37-44CE-89CC-42DA81573B0B}">
      <dgm:prSet/>
      <dgm:spPr/>
      <dgm:t>
        <a:bodyPr/>
        <a:lstStyle/>
        <a:p>
          <a:pPr latinLnBrk="1"/>
          <a:endParaRPr lang="ko-KR" altLang="en-US"/>
        </a:p>
      </dgm:t>
    </dgm:pt>
    <dgm:pt modelId="{73277C33-B064-4EF2-A661-ADC2FEE605FB}">
      <dgm:prSet phldrT="[텍스트]"/>
      <dgm:spPr/>
      <dgm:t>
        <a:bodyPr/>
        <a:lstStyle/>
        <a:p>
          <a:pPr latinLnBrk="1"/>
          <a:r>
            <a:rPr lang="ko-KR" altLang="en-US" dirty="0"/>
            <a:t>정확도 높음</a:t>
          </a:r>
        </a:p>
      </dgm:t>
    </dgm:pt>
    <dgm:pt modelId="{AAC4519F-7459-40AF-8DF0-D2E57726184B}" type="parTrans" cxnId="{777A0AF3-7B37-4E47-A35A-45AE0427AB78}">
      <dgm:prSet/>
      <dgm:spPr/>
      <dgm:t>
        <a:bodyPr/>
        <a:lstStyle/>
        <a:p>
          <a:pPr latinLnBrk="1"/>
          <a:endParaRPr lang="ko-KR" altLang="en-US"/>
        </a:p>
      </dgm:t>
    </dgm:pt>
    <dgm:pt modelId="{B9434C3B-F8B2-4D2F-A5B1-5FE741A3F3AA}" type="sibTrans" cxnId="{777A0AF3-7B37-4E47-A35A-45AE0427AB78}">
      <dgm:prSet/>
      <dgm:spPr/>
      <dgm:t>
        <a:bodyPr/>
        <a:lstStyle/>
        <a:p>
          <a:pPr latinLnBrk="1"/>
          <a:endParaRPr lang="ko-KR" altLang="en-US"/>
        </a:p>
      </dgm:t>
    </dgm:pt>
    <dgm:pt modelId="{9AF4DC42-0C84-4D13-8A89-3A352F61065D}" type="pres">
      <dgm:prSet presAssocID="{0F7FFCE3-4583-4509-83DE-58695F5D04EF}" presName="Name0" presStyleCnt="0">
        <dgm:presLayoutVars>
          <dgm:dir/>
          <dgm:resizeHandles val="exact"/>
        </dgm:presLayoutVars>
      </dgm:prSet>
      <dgm:spPr/>
    </dgm:pt>
    <dgm:pt modelId="{077CCA21-8399-4298-9BFF-1F48AFE2294A}" type="pres">
      <dgm:prSet presAssocID="{8DA3E96B-B080-4CBE-8262-E017D5CCF7AE}" presName="node" presStyleLbl="node1" presStyleIdx="0" presStyleCnt="3" custScaleX="128615">
        <dgm:presLayoutVars>
          <dgm:bulletEnabled val="1"/>
        </dgm:presLayoutVars>
      </dgm:prSet>
      <dgm:spPr/>
    </dgm:pt>
    <dgm:pt modelId="{3CECB5FB-DBE9-411B-910D-87AEDC181FAC}" type="pres">
      <dgm:prSet presAssocID="{6FCE788A-18BF-421F-84B9-191FB8FD17E2}" presName="sibTrans" presStyleLbl="sibTrans2D1" presStyleIdx="0" presStyleCnt="2"/>
      <dgm:spPr/>
    </dgm:pt>
    <dgm:pt modelId="{0D261847-6BA0-49EC-AAA3-D380D7690A3D}" type="pres">
      <dgm:prSet presAssocID="{6FCE788A-18BF-421F-84B9-191FB8FD17E2}" presName="connectorText" presStyleLbl="sibTrans2D1" presStyleIdx="0" presStyleCnt="2"/>
      <dgm:spPr/>
    </dgm:pt>
    <dgm:pt modelId="{EF58EBDE-EC4A-468F-A98A-8066A1310694}" type="pres">
      <dgm:prSet presAssocID="{D0852D73-FF20-4C0F-B0F8-7170A97F1D5D}" presName="node" presStyleLbl="node1" presStyleIdx="1" presStyleCnt="3" custScaleX="245254">
        <dgm:presLayoutVars>
          <dgm:bulletEnabled val="1"/>
        </dgm:presLayoutVars>
      </dgm:prSet>
      <dgm:spPr/>
    </dgm:pt>
    <dgm:pt modelId="{D9CB05E7-4765-419E-814B-FD41225B3061}" type="pres">
      <dgm:prSet presAssocID="{7F62213D-3973-4AA3-8DE2-4AC8570E6036}" presName="sibTrans" presStyleLbl="sibTrans2D1" presStyleIdx="1" presStyleCnt="2"/>
      <dgm:spPr/>
    </dgm:pt>
    <dgm:pt modelId="{B7987686-491D-4932-8C6D-A397BC89CAE0}" type="pres">
      <dgm:prSet presAssocID="{7F62213D-3973-4AA3-8DE2-4AC8570E6036}" presName="connectorText" presStyleLbl="sibTrans2D1" presStyleIdx="1" presStyleCnt="2"/>
      <dgm:spPr/>
    </dgm:pt>
    <dgm:pt modelId="{563FCAA1-22EA-4B7F-B0ED-F5FF5EEB3DD6}" type="pres">
      <dgm:prSet presAssocID="{73277C33-B064-4EF2-A661-ADC2FEE605FB}" presName="node" presStyleLbl="node1" presStyleIdx="2" presStyleCnt="3" custScaleX="146321">
        <dgm:presLayoutVars>
          <dgm:bulletEnabled val="1"/>
        </dgm:presLayoutVars>
      </dgm:prSet>
      <dgm:spPr/>
    </dgm:pt>
  </dgm:ptLst>
  <dgm:cxnLst>
    <dgm:cxn modelId="{E0EE0C31-E49C-4098-8C36-9FCE9FC6648B}" type="presOf" srcId="{73277C33-B064-4EF2-A661-ADC2FEE605FB}" destId="{563FCAA1-22EA-4B7F-B0ED-F5FF5EEB3DD6}" srcOrd="0" destOrd="0" presId="urn:microsoft.com/office/officeart/2005/8/layout/process1"/>
    <dgm:cxn modelId="{97A88D41-6593-436C-8EFD-2B652B6C81DC}" type="presOf" srcId="{6FCE788A-18BF-421F-84B9-191FB8FD17E2}" destId="{3CECB5FB-DBE9-411B-910D-87AEDC181FAC}" srcOrd="0" destOrd="0" presId="urn:microsoft.com/office/officeart/2005/8/layout/process1"/>
    <dgm:cxn modelId="{8FFD9A6F-DA37-44CE-89CC-42DA81573B0B}" srcId="{0F7FFCE3-4583-4509-83DE-58695F5D04EF}" destId="{D0852D73-FF20-4C0F-B0F8-7170A97F1D5D}" srcOrd="1" destOrd="0" parTransId="{99B3416D-FCE6-41AD-9ED4-47CCA8DCF63E}" sibTransId="{7F62213D-3973-4AA3-8DE2-4AC8570E6036}"/>
    <dgm:cxn modelId="{AF2EA677-0CFB-439F-867B-73C301E76276}" type="presOf" srcId="{6FCE788A-18BF-421F-84B9-191FB8FD17E2}" destId="{0D261847-6BA0-49EC-AAA3-D380D7690A3D}" srcOrd="1" destOrd="0" presId="urn:microsoft.com/office/officeart/2005/8/layout/process1"/>
    <dgm:cxn modelId="{50351687-D364-453F-97D3-5EA9C2353452}" type="presOf" srcId="{D0852D73-FF20-4C0F-B0F8-7170A97F1D5D}" destId="{EF58EBDE-EC4A-468F-A98A-8066A1310694}" srcOrd="0" destOrd="0" presId="urn:microsoft.com/office/officeart/2005/8/layout/process1"/>
    <dgm:cxn modelId="{8D16989B-2C72-4330-B0BC-EF2F9DCD7036}" type="presOf" srcId="{7F62213D-3973-4AA3-8DE2-4AC8570E6036}" destId="{D9CB05E7-4765-419E-814B-FD41225B3061}" srcOrd="0" destOrd="0" presId="urn:microsoft.com/office/officeart/2005/8/layout/process1"/>
    <dgm:cxn modelId="{8DA37BA9-6D10-4D94-843D-3B228CBA111F}" srcId="{0F7FFCE3-4583-4509-83DE-58695F5D04EF}" destId="{8DA3E96B-B080-4CBE-8262-E017D5CCF7AE}" srcOrd="0" destOrd="0" parTransId="{1BD00445-BE6B-4519-B4CB-5E5C5907D5FE}" sibTransId="{6FCE788A-18BF-421F-84B9-191FB8FD17E2}"/>
    <dgm:cxn modelId="{F56D2DD6-6517-44EB-A108-94CA8E5FF0A1}" type="presOf" srcId="{0F7FFCE3-4583-4509-83DE-58695F5D04EF}" destId="{9AF4DC42-0C84-4D13-8A89-3A352F61065D}" srcOrd="0" destOrd="0" presId="urn:microsoft.com/office/officeart/2005/8/layout/process1"/>
    <dgm:cxn modelId="{777A0AF3-7B37-4E47-A35A-45AE0427AB78}" srcId="{0F7FFCE3-4583-4509-83DE-58695F5D04EF}" destId="{73277C33-B064-4EF2-A661-ADC2FEE605FB}" srcOrd="2" destOrd="0" parTransId="{AAC4519F-7459-40AF-8DF0-D2E57726184B}" sibTransId="{B9434C3B-F8B2-4D2F-A5B1-5FE741A3F3AA}"/>
    <dgm:cxn modelId="{C91504F8-1BA6-4358-8970-860E26EE7DE5}" type="presOf" srcId="{8DA3E96B-B080-4CBE-8262-E017D5CCF7AE}" destId="{077CCA21-8399-4298-9BFF-1F48AFE2294A}" srcOrd="0" destOrd="0" presId="urn:microsoft.com/office/officeart/2005/8/layout/process1"/>
    <dgm:cxn modelId="{4FC163FE-9BA6-4A63-A4BC-CCF3D5A8A8C3}" type="presOf" srcId="{7F62213D-3973-4AA3-8DE2-4AC8570E6036}" destId="{B7987686-491D-4932-8C6D-A397BC89CAE0}" srcOrd="1" destOrd="0" presId="urn:microsoft.com/office/officeart/2005/8/layout/process1"/>
    <dgm:cxn modelId="{6D091494-A98B-4E3A-885C-2FCCD3A2BC27}" type="presParOf" srcId="{9AF4DC42-0C84-4D13-8A89-3A352F61065D}" destId="{077CCA21-8399-4298-9BFF-1F48AFE2294A}" srcOrd="0" destOrd="0" presId="urn:microsoft.com/office/officeart/2005/8/layout/process1"/>
    <dgm:cxn modelId="{668F9FC1-D134-4E2B-8932-7A8719F42B71}" type="presParOf" srcId="{9AF4DC42-0C84-4D13-8A89-3A352F61065D}" destId="{3CECB5FB-DBE9-411B-910D-87AEDC181FAC}" srcOrd="1" destOrd="0" presId="urn:microsoft.com/office/officeart/2005/8/layout/process1"/>
    <dgm:cxn modelId="{7A2672FB-B6E7-43D2-98FD-B453CAD5FD2C}" type="presParOf" srcId="{3CECB5FB-DBE9-411B-910D-87AEDC181FAC}" destId="{0D261847-6BA0-49EC-AAA3-D380D7690A3D}" srcOrd="0" destOrd="0" presId="urn:microsoft.com/office/officeart/2005/8/layout/process1"/>
    <dgm:cxn modelId="{C8C68CFE-43CA-4230-8038-7E77AA3274EB}" type="presParOf" srcId="{9AF4DC42-0C84-4D13-8A89-3A352F61065D}" destId="{EF58EBDE-EC4A-468F-A98A-8066A1310694}" srcOrd="2" destOrd="0" presId="urn:microsoft.com/office/officeart/2005/8/layout/process1"/>
    <dgm:cxn modelId="{2A0FC0A0-B1BF-457F-A7B6-A97A875E9068}" type="presParOf" srcId="{9AF4DC42-0C84-4D13-8A89-3A352F61065D}" destId="{D9CB05E7-4765-419E-814B-FD41225B3061}" srcOrd="3" destOrd="0" presId="urn:microsoft.com/office/officeart/2005/8/layout/process1"/>
    <dgm:cxn modelId="{EFE3D4B0-828F-4314-B3FC-BBDC4F3EB936}" type="presParOf" srcId="{D9CB05E7-4765-419E-814B-FD41225B3061}" destId="{B7987686-491D-4932-8C6D-A397BC89CAE0}" srcOrd="0" destOrd="0" presId="urn:microsoft.com/office/officeart/2005/8/layout/process1"/>
    <dgm:cxn modelId="{253DA3F2-C2F6-4D25-9EC4-B18A70E1AF08}" type="presParOf" srcId="{9AF4DC42-0C84-4D13-8A89-3A352F61065D}" destId="{563FCAA1-22EA-4B7F-B0ED-F5FF5EEB3DD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7FFCE3-4583-4509-83DE-58695F5D04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A3E96B-B080-4CBE-8262-E017D5CCF7AE}">
      <dgm:prSet phldrT="[텍스트]"/>
      <dgm:spPr/>
      <dgm:t>
        <a:bodyPr/>
        <a:lstStyle/>
        <a:p>
          <a:pPr latinLnBrk="1"/>
          <a:r>
            <a:rPr lang="en-US" altLang="ko-KR" dirty="0" err="1"/>
            <a:t>Appple</a:t>
          </a:r>
          <a:endParaRPr lang="ko-KR" altLang="en-US" dirty="0"/>
        </a:p>
      </dgm:t>
    </dgm:pt>
    <dgm:pt modelId="{1BD00445-BE6B-4519-B4CB-5E5C5907D5FE}" type="parTrans" cxnId="{8DA37BA9-6D10-4D94-843D-3B228CBA111F}">
      <dgm:prSet/>
      <dgm:spPr/>
      <dgm:t>
        <a:bodyPr/>
        <a:lstStyle/>
        <a:p>
          <a:pPr latinLnBrk="1"/>
          <a:endParaRPr lang="ko-KR" altLang="en-US"/>
        </a:p>
      </dgm:t>
    </dgm:pt>
    <dgm:pt modelId="{6FCE788A-18BF-421F-84B9-191FB8FD17E2}" type="sibTrans" cxnId="{8DA37BA9-6D10-4D94-843D-3B228CBA111F}">
      <dgm:prSet/>
      <dgm:spPr/>
      <dgm:t>
        <a:bodyPr/>
        <a:lstStyle/>
        <a:p>
          <a:pPr latinLnBrk="1"/>
          <a:endParaRPr lang="ko-KR" altLang="en-US"/>
        </a:p>
      </dgm:t>
    </dgm:pt>
    <dgm:pt modelId="{D0852D73-FF20-4C0F-B0F8-7170A97F1D5D}">
      <dgm:prSet phldrT="[텍스트]"/>
      <dgm:spPr/>
      <dgm:t>
        <a:bodyPr/>
        <a:lstStyle/>
        <a:p>
          <a:pPr latinLnBrk="1"/>
          <a:r>
            <a:rPr lang="en-US" altLang="ko-KR" dirty="0" err="1"/>
            <a:t>Appple</a:t>
          </a:r>
          <a:endParaRPr lang="ko-KR" altLang="en-US" dirty="0"/>
        </a:p>
      </dgm:t>
    </dgm:pt>
    <dgm:pt modelId="{99B3416D-FCE6-41AD-9ED4-47CCA8DCF63E}" type="parTrans" cxnId="{8FFD9A6F-DA37-44CE-89CC-42DA81573B0B}">
      <dgm:prSet/>
      <dgm:spPr/>
      <dgm:t>
        <a:bodyPr/>
        <a:lstStyle/>
        <a:p>
          <a:pPr latinLnBrk="1"/>
          <a:endParaRPr lang="ko-KR" altLang="en-US"/>
        </a:p>
      </dgm:t>
    </dgm:pt>
    <dgm:pt modelId="{7F62213D-3973-4AA3-8DE2-4AC8570E6036}" type="sibTrans" cxnId="{8FFD9A6F-DA37-44CE-89CC-42DA81573B0B}">
      <dgm:prSet/>
      <dgm:spPr/>
      <dgm:t>
        <a:bodyPr/>
        <a:lstStyle/>
        <a:p>
          <a:pPr latinLnBrk="1"/>
          <a:endParaRPr lang="ko-KR" altLang="en-US"/>
        </a:p>
      </dgm:t>
    </dgm:pt>
    <dgm:pt modelId="{73277C33-B064-4EF2-A661-ADC2FEE605FB}">
      <dgm:prSet phldrT="[텍스트]"/>
      <dgm:spPr/>
      <dgm:t>
        <a:bodyPr/>
        <a:lstStyle/>
        <a:p>
          <a:pPr latinLnBrk="1"/>
          <a:r>
            <a:rPr lang="ko-KR" altLang="en-US" dirty="0"/>
            <a:t>정확도 낮음</a:t>
          </a:r>
        </a:p>
      </dgm:t>
    </dgm:pt>
    <dgm:pt modelId="{AAC4519F-7459-40AF-8DF0-D2E57726184B}" type="parTrans" cxnId="{777A0AF3-7B37-4E47-A35A-45AE0427AB78}">
      <dgm:prSet/>
      <dgm:spPr/>
      <dgm:t>
        <a:bodyPr/>
        <a:lstStyle/>
        <a:p>
          <a:pPr latinLnBrk="1"/>
          <a:endParaRPr lang="ko-KR" altLang="en-US"/>
        </a:p>
      </dgm:t>
    </dgm:pt>
    <dgm:pt modelId="{B9434C3B-F8B2-4D2F-A5B1-5FE741A3F3AA}" type="sibTrans" cxnId="{777A0AF3-7B37-4E47-A35A-45AE0427AB78}">
      <dgm:prSet/>
      <dgm:spPr/>
      <dgm:t>
        <a:bodyPr/>
        <a:lstStyle/>
        <a:p>
          <a:pPr latinLnBrk="1"/>
          <a:endParaRPr lang="ko-KR" altLang="en-US"/>
        </a:p>
      </dgm:t>
    </dgm:pt>
    <dgm:pt modelId="{9AF4DC42-0C84-4D13-8A89-3A352F61065D}" type="pres">
      <dgm:prSet presAssocID="{0F7FFCE3-4583-4509-83DE-58695F5D04EF}" presName="Name0" presStyleCnt="0">
        <dgm:presLayoutVars>
          <dgm:dir/>
          <dgm:resizeHandles val="exact"/>
        </dgm:presLayoutVars>
      </dgm:prSet>
      <dgm:spPr/>
    </dgm:pt>
    <dgm:pt modelId="{077CCA21-8399-4298-9BFF-1F48AFE2294A}" type="pres">
      <dgm:prSet presAssocID="{8DA3E96B-B080-4CBE-8262-E017D5CCF7AE}" presName="node" presStyleLbl="node1" presStyleIdx="0" presStyleCnt="3" custScaleX="128615">
        <dgm:presLayoutVars>
          <dgm:bulletEnabled val="1"/>
        </dgm:presLayoutVars>
      </dgm:prSet>
      <dgm:spPr/>
    </dgm:pt>
    <dgm:pt modelId="{3CECB5FB-DBE9-411B-910D-87AEDC181FAC}" type="pres">
      <dgm:prSet presAssocID="{6FCE788A-18BF-421F-84B9-191FB8FD17E2}" presName="sibTrans" presStyleLbl="sibTrans2D1" presStyleIdx="0" presStyleCnt="2"/>
      <dgm:spPr/>
    </dgm:pt>
    <dgm:pt modelId="{0D261847-6BA0-49EC-AAA3-D380D7690A3D}" type="pres">
      <dgm:prSet presAssocID="{6FCE788A-18BF-421F-84B9-191FB8FD17E2}" presName="connectorText" presStyleLbl="sibTrans2D1" presStyleIdx="0" presStyleCnt="2"/>
      <dgm:spPr/>
    </dgm:pt>
    <dgm:pt modelId="{EF58EBDE-EC4A-468F-A98A-8066A1310694}" type="pres">
      <dgm:prSet presAssocID="{D0852D73-FF20-4C0F-B0F8-7170A97F1D5D}" presName="node" presStyleLbl="node1" presStyleIdx="1" presStyleCnt="3" custScaleX="245254">
        <dgm:presLayoutVars>
          <dgm:bulletEnabled val="1"/>
        </dgm:presLayoutVars>
      </dgm:prSet>
      <dgm:spPr/>
    </dgm:pt>
    <dgm:pt modelId="{D9CB05E7-4765-419E-814B-FD41225B3061}" type="pres">
      <dgm:prSet presAssocID="{7F62213D-3973-4AA3-8DE2-4AC8570E6036}" presName="sibTrans" presStyleLbl="sibTrans2D1" presStyleIdx="1" presStyleCnt="2"/>
      <dgm:spPr/>
    </dgm:pt>
    <dgm:pt modelId="{B7987686-491D-4932-8C6D-A397BC89CAE0}" type="pres">
      <dgm:prSet presAssocID="{7F62213D-3973-4AA3-8DE2-4AC8570E6036}" presName="connectorText" presStyleLbl="sibTrans2D1" presStyleIdx="1" presStyleCnt="2"/>
      <dgm:spPr/>
    </dgm:pt>
    <dgm:pt modelId="{563FCAA1-22EA-4B7F-B0ED-F5FF5EEB3DD6}" type="pres">
      <dgm:prSet presAssocID="{73277C33-B064-4EF2-A661-ADC2FEE605FB}" presName="node" presStyleLbl="node1" presStyleIdx="2" presStyleCnt="3" custScaleX="146321">
        <dgm:presLayoutVars>
          <dgm:bulletEnabled val="1"/>
        </dgm:presLayoutVars>
      </dgm:prSet>
      <dgm:spPr/>
    </dgm:pt>
  </dgm:ptLst>
  <dgm:cxnLst>
    <dgm:cxn modelId="{E0EE0C31-E49C-4098-8C36-9FCE9FC6648B}" type="presOf" srcId="{73277C33-B064-4EF2-A661-ADC2FEE605FB}" destId="{563FCAA1-22EA-4B7F-B0ED-F5FF5EEB3DD6}" srcOrd="0" destOrd="0" presId="urn:microsoft.com/office/officeart/2005/8/layout/process1"/>
    <dgm:cxn modelId="{97A88D41-6593-436C-8EFD-2B652B6C81DC}" type="presOf" srcId="{6FCE788A-18BF-421F-84B9-191FB8FD17E2}" destId="{3CECB5FB-DBE9-411B-910D-87AEDC181FAC}" srcOrd="0" destOrd="0" presId="urn:microsoft.com/office/officeart/2005/8/layout/process1"/>
    <dgm:cxn modelId="{8FFD9A6F-DA37-44CE-89CC-42DA81573B0B}" srcId="{0F7FFCE3-4583-4509-83DE-58695F5D04EF}" destId="{D0852D73-FF20-4C0F-B0F8-7170A97F1D5D}" srcOrd="1" destOrd="0" parTransId="{99B3416D-FCE6-41AD-9ED4-47CCA8DCF63E}" sibTransId="{7F62213D-3973-4AA3-8DE2-4AC8570E6036}"/>
    <dgm:cxn modelId="{AF2EA677-0CFB-439F-867B-73C301E76276}" type="presOf" srcId="{6FCE788A-18BF-421F-84B9-191FB8FD17E2}" destId="{0D261847-6BA0-49EC-AAA3-D380D7690A3D}" srcOrd="1" destOrd="0" presId="urn:microsoft.com/office/officeart/2005/8/layout/process1"/>
    <dgm:cxn modelId="{50351687-D364-453F-97D3-5EA9C2353452}" type="presOf" srcId="{D0852D73-FF20-4C0F-B0F8-7170A97F1D5D}" destId="{EF58EBDE-EC4A-468F-A98A-8066A1310694}" srcOrd="0" destOrd="0" presId="urn:microsoft.com/office/officeart/2005/8/layout/process1"/>
    <dgm:cxn modelId="{8D16989B-2C72-4330-B0BC-EF2F9DCD7036}" type="presOf" srcId="{7F62213D-3973-4AA3-8DE2-4AC8570E6036}" destId="{D9CB05E7-4765-419E-814B-FD41225B3061}" srcOrd="0" destOrd="0" presId="urn:microsoft.com/office/officeart/2005/8/layout/process1"/>
    <dgm:cxn modelId="{8DA37BA9-6D10-4D94-843D-3B228CBA111F}" srcId="{0F7FFCE3-4583-4509-83DE-58695F5D04EF}" destId="{8DA3E96B-B080-4CBE-8262-E017D5CCF7AE}" srcOrd="0" destOrd="0" parTransId="{1BD00445-BE6B-4519-B4CB-5E5C5907D5FE}" sibTransId="{6FCE788A-18BF-421F-84B9-191FB8FD17E2}"/>
    <dgm:cxn modelId="{F56D2DD6-6517-44EB-A108-94CA8E5FF0A1}" type="presOf" srcId="{0F7FFCE3-4583-4509-83DE-58695F5D04EF}" destId="{9AF4DC42-0C84-4D13-8A89-3A352F61065D}" srcOrd="0" destOrd="0" presId="urn:microsoft.com/office/officeart/2005/8/layout/process1"/>
    <dgm:cxn modelId="{777A0AF3-7B37-4E47-A35A-45AE0427AB78}" srcId="{0F7FFCE3-4583-4509-83DE-58695F5D04EF}" destId="{73277C33-B064-4EF2-A661-ADC2FEE605FB}" srcOrd="2" destOrd="0" parTransId="{AAC4519F-7459-40AF-8DF0-D2E57726184B}" sibTransId="{B9434C3B-F8B2-4D2F-A5B1-5FE741A3F3AA}"/>
    <dgm:cxn modelId="{C91504F8-1BA6-4358-8970-860E26EE7DE5}" type="presOf" srcId="{8DA3E96B-B080-4CBE-8262-E017D5CCF7AE}" destId="{077CCA21-8399-4298-9BFF-1F48AFE2294A}" srcOrd="0" destOrd="0" presId="urn:microsoft.com/office/officeart/2005/8/layout/process1"/>
    <dgm:cxn modelId="{4FC163FE-9BA6-4A63-A4BC-CCF3D5A8A8C3}" type="presOf" srcId="{7F62213D-3973-4AA3-8DE2-4AC8570E6036}" destId="{B7987686-491D-4932-8C6D-A397BC89CAE0}" srcOrd="1" destOrd="0" presId="urn:microsoft.com/office/officeart/2005/8/layout/process1"/>
    <dgm:cxn modelId="{6D091494-A98B-4E3A-885C-2FCCD3A2BC27}" type="presParOf" srcId="{9AF4DC42-0C84-4D13-8A89-3A352F61065D}" destId="{077CCA21-8399-4298-9BFF-1F48AFE2294A}" srcOrd="0" destOrd="0" presId="urn:microsoft.com/office/officeart/2005/8/layout/process1"/>
    <dgm:cxn modelId="{668F9FC1-D134-4E2B-8932-7A8719F42B71}" type="presParOf" srcId="{9AF4DC42-0C84-4D13-8A89-3A352F61065D}" destId="{3CECB5FB-DBE9-411B-910D-87AEDC181FAC}" srcOrd="1" destOrd="0" presId="urn:microsoft.com/office/officeart/2005/8/layout/process1"/>
    <dgm:cxn modelId="{7A2672FB-B6E7-43D2-98FD-B453CAD5FD2C}" type="presParOf" srcId="{3CECB5FB-DBE9-411B-910D-87AEDC181FAC}" destId="{0D261847-6BA0-49EC-AAA3-D380D7690A3D}" srcOrd="0" destOrd="0" presId="urn:microsoft.com/office/officeart/2005/8/layout/process1"/>
    <dgm:cxn modelId="{C8C68CFE-43CA-4230-8038-7E77AA3274EB}" type="presParOf" srcId="{9AF4DC42-0C84-4D13-8A89-3A352F61065D}" destId="{EF58EBDE-EC4A-468F-A98A-8066A1310694}" srcOrd="2" destOrd="0" presId="urn:microsoft.com/office/officeart/2005/8/layout/process1"/>
    <dgm:cxn modelId="{2A0FC0A0-B1BF-457F-A7B6-A97A875E9068}" type="presParOf" srcId="{9AF4DC42-0C84-4D13-8A89-3A352F61065D}" destId="{D9CB05E7-4765-419E-814B-FD41225B3061}" srcOrd="3" destOrd="0" presId="urn:microsoft.com/office/officeart/2005/8/layout/process1"/>
    <dgm:cxn modelId="{EFE3D4B0-828F-4314-B3FC-BBDC4F3EB936}" type="presParOf" srcId="{D9CB05E7-4765-419E-814B-FD41225B3061}" destId="{B7987686-491D-4932-8C6D-A397BC89CAE0}" srcOrd="0" destOrd="0" presId="urn:microsoft.com/office/officeart/2005/8/layout/process1"/>
    <dgm:cxn modelId="{253DA3F2-C2F6-4D25-9EC4-B18A70E1AF08}" type="presParOf" srcId="{9AF4DC42-0C84-4D13-8A89-3A352F61065D}" destId="{563FCAA1-22EA-4B7F-B0ED-F5FF5EEB3DD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9B2B5-164C-4107-9521-B6D8D98AFE4D}">
      <dsp:nvSpPr>
        <dsp:cNvPr id="0" name=""/>
        <dsp:cNvSpPr/>
      </dsp:nvSpPr>
      <dsp:spPr>
        <a:xfrm>
          <a:off x="146750" y="285995"/>
          <a:ext cx="1157174" cy="510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 dirty="0"/>
            <a:t>apple</a:t>
          </a:r>
          <a:endParaRPr lang="ko-KR" altLang="en-US" sz="2200" kern="1200" dirty="0"/>
        </a:p>
      </dsp:txBody>
      <dsp:txXfrm>
        <a:off x="161715" y="300960"/>
        <a:ext cx="1127244" cy="481027"/>
      </dsp:txXfrm>
    </dsp:sp>
    <dsp:sp modelId="{4A476D05-B8BE-46E8-9516-A14B2ABDEDA4}">
      <dsp:nvSpPr>
        <dsp:cNvPr id="0" name=""/>
        <dsp:cNvSpPr/>
      </dsp:nvSpPr>
      <dsp:spPr>
        <a:xfrm>
          <a:off x="1487983" y="333153"/>
          <a:ext cx="1490081" cy="416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3-gram</a:t>
          </a:r>
          <a:endParaRPr lang="ko-KR" altLang="en-US" sz="1700" kern="1200" dirty="0"/>
        </a:p>
      </dsp:txBody>
      <dsp:txXfrm>
        <a:off x="1487983" y="416481"/>
        <a:ext cx="1365088" cy="249986"/>
      </dsp:txXfrm>
    </dsp:sp>
    <dsp:sp modelId="{93116A33-D3EB-4252-AC5E-2F2857A992D6}">
      <dsp:nvSpPr>
        <dsp:cNvPr id="0" name=""/>
        <dsp:cNvSpPr/>
      </dsp:nvSpPr>
      <dsp:spPr>
        <a:xfrm>
          <a:off x="3108002" y="286124"/>
          <a:ext cx="2790139" cy="510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 dirty="0"/>
            <a:t>&lt;ap, app, ppl, </a:t>
          </a:r>
          <a:r>
            <a:rPr lang="en-US" altLang="ko-KR" sz="2200" kern="1200" dirty="0" err="1"/>
            <a:t>ple</a:t>
          </a:r>
          <a:r>
            <a:rPr lang="en-US" altLang="ko-KR" sz="2200" kern="1200" dirty="0"/>
            <a:t>, le&gt;</a:t>
          </a:r>
          <a:endParaRPr lang="ko-KR" altLang="en-US" sz="2200" kern="1200" dirty="0"/>
        </a:p>
      </dsp:txBody>
      <dsp:txXfrm>
        <a:off x="3122960" y="301082"/>
        <a:ext cx="2760223" cy="4807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9B2B5-164C-4107-9521-B6D8D98AFE4D}">
      <dsp:nvSpPr>
        <dsp:cNvPr id="0" name=""/>
        <dsp:cNvSpPr/>
      </dsp:nvSpPr>
      <dsp:spPr>
        <a:xfrm>
          <a:off x="146750" y="285995"/>
          <a:ext cx="1157174" cy="510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 dirty="0"/>
            <a:t>apple</a:t>
          </a:r>
          <a:endParaRPr lang="ko-KR" altLang="en-US" sz="2200" kern="1200" dirty="0"/>
        </a:p>
      </dsp:txBody>
      <dsp:txXfrm>
        <a:off x="161715" y="300960"/>
        <a:ext cx="1127244" cy="481027"/>
      </dsp:txXfrm>
    </dsp:sp>
    <dsp:sp modelId="{4A476D05-B8BE-46E8-9516-A14B2ABDEDA4}">
      <dsp:nvSpPr>
        <dsp:cNvPr id="0" name=""/>
        <dsp:cNvSpPr/>
      </dsp:nvSpPr>
      <dsp:spPr>
        <a:xfrm>
          <a:off x="1487983" y="333153"/>
          <a:ext cx="1490081" cy="416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3-gram</a:t>
          </a:r>
          <a:endParaRPr lang="ko-KR" altLang="en-US" sz="1700" kern="1200" dirty="0"/>
        </a:p>
      </dsp:txBody>
      <dsp:txXfrm>
        <a:off x="1487983" y="416481"/>
        <a:ext cx="1365088" cy="249986"/>
      </dsp:txXfrm>
    </dsp:sp>
    <dsp:sp modelId="{93116A33-D3EB-4252-AC5E-2F2857A992D6}">
      <dsp:nvSpPr>
        <dsp:cNvPr id="0" name=""/>
        <dsp:cNvSpPr/>
      </dsp:nvSpPr>
      <dsp:spPr>
        <a:xfrm>
          <a:off x="3108002" y="286124"/>
          <a:ext cx="2790139" cy="510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 dirty="0"/>
            <a:t>&lt;ap, app, ppl, </a:t>
          </a:r>
          <a:r>
            <a:rPr lang="en-US" altLang="ko-KR" sz="2200" kern="1200" dirty="0" err="1"/>
            <a:t>ple</a:t>
          </a:r>
          <a:r>
            <a:rPr lang="en-US" altLang="ko-KR" sz="2200" kern="1200" dirty="0"/>
            <a:t>, le&gt;</a:t>
          </a:r>
          <a:endParaRPr lang="ko-KR" altLang="en-US" sz="2200" kern="1200" dirty="0"/>
        </a:p>
      </dsp:txBody>
      <dsp:txXfrm>
        <a:off x="3122960" y="301082"/>
        <a:ext cx="2760223" cy="4807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CCA21-8399-4298-9BFF-1F48AFE2294A}">
      <dsp:nvSpPr>
        <dsp:cNvPr id="0" name=""/>
        <dsp:cNvSpPr/>
      </dsp:nvSpPr>
      <dsp:spPr>
        <a:xfrm>
          <a:off x="2012" y="616261"/>
          <a:ext cx="1305452" cy="637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 err="1"/>
            <a:t>Appple</a:t>
          </a:r>
          <a:endParaRPr lang="ko-KR" altLang="en-US" sz="1600" kern="1200" dirty="0"/>
        </a:p>
      </dsp:txBody>
      <dsp:txXfrm>
        <a:off x="20685" y="634934"/>
        <a:ext cx="1268106" cy="600205"/>
      </dsp:txXfrm>
    </dsp:sp>
    <dsp:sp modelId="{3CECB5FB-DBE9-411B-910D-87AEDC181FAC}">
      <dsp:nvSpPr>
        <dsp:cNvPr id="0" name=""/>
        <dsp:cNvSpPr/>
      </dsp:nvSpPr>
      <dsp:spPr>
        <a:xfrm>
          <a:off x="1408965" y="809176"/>
          <a:ext cx="215181" cy="251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1408965" y="859520"/>
        <a:ext cx="150627" cy="151033"/>
      </dsp:txXfrm>
    </dsp:sp>
    <dsp:sp modelId="{EF58EBDE-EC4A-468F-A98A-8066A1310694}">
      <dsp:nvSpPr>
        <dsp:cNvPr id="0" name=""/>
        <dsp:cNvSpPr/>
      </dsp:nvSpPr>
      <dsp:spPr>
        <a:xfrm>
          <a:off x="1713467" y="616261"/>
          <a:ext cx="2489347" cy="637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&lt;ap, app, </a:t>
          </a:r>
          <a:r>
            <a:rPr lang="en-US" altLang="ko-KR" sz="1600" kern="1200" dirty="0" err="1"/>
            <a:t>ppp</a:t>
          </a:r>
          <a:r>
            <a:rPr lang="en-US" altLang="ko-KR" sz="1600" kern="1200" dirty="0"/>
            <a:t>, ppl, </a:t>
          </a:r>
          <a:r>
            <a:rPr lang="en-US" altLang="ko-KR" sz="1600" kern="1200" dirty="0" err="1"/>
            <a:t>ple</a:t>
          </a:r>
          <a:r>
            <a:rPr lang="en-US" altLang="ko-KR" sz="1600" kern="1200" dirty="0"/>
            <a:t>, le&gt;</a:t>
          </a:r>
          <a:endParaRPr lang="ko-KR" altLang="en-US" sz="1600" kern="1200" dirty="0"/>
        </a:p>
      </dsp:txBody>
      <dsp:txXfrm>
        <a:off x="1732140" y="634934"/>
        <a:ext cx="2452001" cy="600205"/>
      </dsp:txXfrm>
    </dsp:sp>
    <dsp:sp modelId="{D9CB05E7-4765-419E-814B-FD41225B3061}">
      <dsp:nvSpPr>
        <dsp:cNvPr id="0" name=""/>
        <dsp:cNvSpPr/>
      </dsp:nvSpPr>
      <dsp:spPr>
        <a:xfrm>
          <a:off x="4304315" y="809176"/>
          <a:ext cx="215181" cy="251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4304315" y="859520"/>
        <a:ext cx="150627" cy="151033"/>
      </dsp:txXfrm>
    </dsp:sp>
    <dsp:sp modelId="{563FCAA1-22EA-4B7F-B0ED-F5FF5EEB3DD6}">
      <dsp:nvSpPr>
        <dsp:cNvPr id="0" name=""/>
        <dsp:cNvSpPr/>
      </dsp:nvSpPr>
      <dsp:spPr>
        <a:xfrm>
          <a:off x="4608818" y="616261"/>
          <a:ext cx="1485169" cy="637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정확도 높음</a:t>
          </a:r>
        </a:p>
      </dsp:txBody>
      <dsp:txXfrm>
        <a:off x="4627491" y="634934"/>
        <a:ext cx="1447823" cy="6002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CCA21-8399-4298-9BFF-1F48AFE2294A}">
      <dsp:nvSpPr>
        <dsp:cNvPr id="0" name=""/>
        <dsp:cNvSpPr/>
      </dsp:nvSpPr>
      <dsp:spPr>
        <a:xfrm>
          <a:off x="2012" y="630535"/>
          <a:ext cx="1305452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 dirty="0" err="1"/>
            <a:t>Appple</a:t>
          </a:r>
          <a:endParaRPr lang="ko-KR" altLang="en-US" sz="1900" kern="1200" dirty="0"/>
        </a:p>
      </dsp:txBody>
      <dsp:txXfrm>
        <a:off x="19849" y="648372"/>
        <a:ext cx="1269778" cy="573330"/>
      </dsp:txXfrm>
    </dsp:sp>
    <dsp:sp modelId="{3CECB5FB-DBE9-411B-910D-87AEDC181FAC}">
      <dsp:nvSpPr>
        <dsp:cNvPr id="0" name=""/>
        <dsp:cNvSpPr/>
      </dsp:nvSpPr>
      <dsp:spPr>
        <a:xfrm>
          <a:off x="1408965" y="809176"/>
          <a:ext cx="215181" cy="251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1408965" y="859520"/>
        <a:ext cx="150627" cy="151033"/>
      </dsp:txXfrm>
    </dsp:sp>
    <dsp:sp modelId="{EF58EBDE-EC4A-468F-A98A-8066A1310694}">
      <dsp:nvSpPr>
        <dsp:cNvPr id="0" name=""/>
        <dsp:cNvSpPr/>
      </dsp:nvSpPr>
      <dsp:spPr>
        <a:xfrm>
          <a:off x="1713467" y="630535"/>
          <a:ext cx="248934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 dirty="0" err="1"/>
            <a:t>Appple</a:t>
          </a:r>
          <a:endParaRPr lang="ko-KR" altLang="en-US" sz="1900" kern="1200" dirty="0"/>
        </a:p>
      </dsp:txBody>
      <dsp:txXfrm>
        <a:off x="1731304" y="648372"/>
        <a:ext cx="2453673" cy="573330"/>
      </dsp:txXfrm>
    </dsp:sp>
    <dsp:sp modelId="{D9CB05E7-4765-419E-814B-FD41225B3061}">
      <dsp:nvSpPr>
        <dsp:cNvPr id="0" name=""/>
        <dsp:cNvSpPr/>
      </dsp:nvSpPr>
      <dsp:spPr>
        <a:xfrm>
          <a:off x="4304315" y="809176"/>
          <a:ext cx="215181" cy="251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4304315" y="859520"/>
        <a:ext cx="150627" cy="151033"/>
      </dsp:txXfrm>
    </dsp:sp>
    <dsp:sp modelId="{563FCAA1-22EA-4B7F-B0ED-F5FF5EEB3DD6}">
      <dsp:nvSpPr>
        <dsp:cNvPr id="0" name=""/>
        <dsp:cNvSpPr/>
      </dsp:nvSpPr>
      <dsp:spPr>
        <a:xfrm>
          <a:off x="4608818" y="630535"/>
          <a:ext cx="1485169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정확도 낮음</a:t>
          </a:r>
        </a:p>
      </dsp:txBody>
      <dsp:txXfrm>
        <a:off x="4626655" y="648372"/>
        <a:ext cx="1449495" cy="573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36686-F76A-4CC7-83BF-940E34C5B9C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5AF6F-7FDF-474D-AE52-C66069F052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20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8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Word2Vec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경우에는 단어 집합에서 등장 빈도 수가 높으면 비교적 정확하게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등장 빈도 수가 적은 단어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(Rare word)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대해서는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정확도가 높지 않다는 단점이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참고할 수 있는 경우의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적다보니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정확하게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되지 않는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패스트텍스트는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등장 빈도 수가 적은 단어라 하더라도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n-gram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하는 특성상 참고할 수 있는 경우의 수가 많아지므로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Word2Vec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비교하여 정확도가 높은 경향이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패스트텍스트가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노이즈가 많은 코퍼스에서 강점을 가진 것 또한 이와 같은 이유이다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훈련 코퍼스에 오타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(Typo)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 맞춤법이 틀린 단어가 없으면 이상적이겠지만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많은 비정형 데이터에는 오타가 섞여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오타가 섞인 단어는 당연히 등장 빈도수가 매우 적으므로 일종의 희귀 단어가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Word2Vec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오타가 섞인 단어는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제대로 되지 않지만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패스트텍스트는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이에 대해서도 일정 수준의 성능을 보인다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5AF6F-7FDF-474D-AE52-C66069F0527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878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60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5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478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이미지를 분류하는 것보다 이미지 안에 어떤 물체들이 들어 있는지를 구분해내는 것이 훨씬 어려운 작업입니다</a:t>
            </a:r>
            <a:endParaRPr lang="en-US" altLang="ko-KR" dirty="0"/>
          </a:p>
          <a:p>
            <a:endParaRPr lang="en-US" altLang="ko-K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 분류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(classification)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한 개의 객체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(Object)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그려져 있는 이미지가 있을 때이 객체가 무엇인지 알아내는 문제입니다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이와 다르게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물체인식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(Object Detection)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알고리즘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ko-KR" alt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 내에 관심이 있는 </a:t>
            </a:r>
            <a:r>
              <a:rPr lang="ko-KR" alt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객체의 위치</a:t>
            </a:r>
            <a:r>
              <a:rPr lang="en-US" altLang="ko-K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(Region of Interest)</a:t>
            </a:r>
            <a:r>
              <a:rPr lang="ko-KR" alt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물체의 위치를 알려주기 위한 </a:t>
            </a:r>
            <a:r>
              <a:rPr lang="en-US" altLang="ko-K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ko-KR" alt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그려줘야 하고</a:t>
            </a:r>
            <a:r>
              <a:rPr lang="en-US" altLang="ko-KR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다수의 </a:t>
            </a:r>
            <a:r>
              <a:rPr lang="en-US" altLang="ko-K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ko-KR" alt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</a:t>
            </a:r>
            <a:r>
              <a:rPr lang="en-US" altLang="ko-K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</a:t>
            </a:r>
            <a:r>
              <a:rPr lang="ko-KR" alt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종류</a:t>
            </a:r>
            <a:r>
              <a:rPr lang="ko-KR" alt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대하여 찾아줘야 하기 때문에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 분류 보다는 훨씬 복잡한 문제</a:t>
            </a:r>
          </a:p>
          <a:p>
            <a:endParaRPr lang="ko-KR" altLang="en-US" dirty="0"/>
          </a:p>
          <a:p>
            <a:r>
              <a:rPr lang="en-US" altLang="ko-KR" dirty="0"/>
              <a:t>R-CNN -&gt; FAST R-CNN -&gt; FASTER R-CNN -&gt; MASK R-CNN</a:t>
            </a:r>
          </a:p>
          <a:p>
            <a:r>
              <a:rPr lang="ko-KR" altLang="en-US" dirty="0"/>
              <a:t>간단하게 </a:t>
            </a:r>
            <a:r>
              <a:rPr lang="en-US" altLang="ko-KR" dirty="0"/>
              <a:t>R-CNN</a:t>
            </a:r>
            <a:r>
              <a:rPr lang="ko-KR" altLang="en-US" dirty="0"/>
              <a:t>은 이미지에서 물체가 </a:t>
            </a:r>
            <a:r>
              <a:rPr lang="ko-KR" altLang="en-US" dirty="0" err="1"/>
              <a:t>있을법한</a:t>
            </a:r>
            <a:r>
              <a:rPr lang="ko-KR" altLang="en-US" dirty="0"/>
              <a:t> 곳을 제안하고 그 구역에서 이미지 </a:t>
            </a:r>
            <a:r>
              <a:rPr lang="ko-KR" altLang="en-US" dirty="0" err="1"/>
              <a:t>디텍션</a:t>
            </a:r>
            <a:r>
              <a:rPr lang="ko-KR" altLang="en-US" dirty="0"/>
              <a:t> 하는 것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성능을 개선하다가 </a:t>
            </a:r>
            <a:r>
              <a:rPr lang="en-US" altLang="ko-KR" dirty="0"/>
              <a:t>MASK R-CNN</a:t>
            </a:r>
            <a:r>
              <a:rPr lang="ko-KR" altLang="en-US" dirty="0"/>
              <a:t>은 각 픽셀이 오브젝트에 해당하는 것인지 아닌지를 </a:t>
            </a:r>
            <a:r>
              <a:rPr lang="ko-KR" altLang="en-US" dirty="0" err="1"/>
              <a:t>마스킹하는</a:t>
            </a:r>
            <a:r>
              <a:rPr lang="ko-KR" altLang="en-US" dirty="0"/>
              <a:t> 네트워크</a:t>
            </a:r>
            <a:r>
              <a:rPr lang="en-US" altLang="ko-KR" dirty="0"/>
              <a:t>(CNN)</a:t>
            </a:r>
            <a:r>
              <a:rPr lang="ko-KR" altLang="en-US" dirty="0"/>
              <a:t>를 추가한 </a:t>
            </a:r>
            <a:r>
              <a:rPr lang="en-US" altLang="ko-KR" dirty="0"/>
              <a:t>. </a:t>
            </a:r>
            <a:r>
              <a:rPr lang="ko-KR" altLang="en-US" dirty="0"/>
              <a:t>이를 바이너리 마스크라고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제안된 </a:t>
            </a:r>
            <a:r>
              <a:rPr lang="en-US" altLang="ko-KR" dirty="0"/>
              <a:t>ROI </a:t>
            </a:r>
            <a:r>
              <a:rPr lang="ko-KR" altLang="en-US" dirty="0"/>
              <a:t>후보는 곧 경계 박스이며 해당 위치의 </a:t>
            </a:r>
            <a:r>
              <a:rPr lang="ko-KR" altLang="en-US" dirty="0" err="1"/>
              <a:t>특징맵을</a:t>
            </a:r>
            <a:r>
              <a:rPr lang="ko-KR" altLang="en-US" dirty="0"/>
              <a:t> </a:t>
            </a:r>
            <a:r>
              <a:rPr lang="en-US" altLang="ko-KR" dirty="0" err="1"/>
              <a:t>RoIAlign</a:t>
            </a:r>
            <a:r>
              <a:rPr lang="en-US" altLang="ko-KR" dirty="0"/>
              <a:t> </a:t>
            </a:r>
            <a:r>
              <a:rPr lang="ko-KR" altLang="en-US" dirty="0"/>
              <a:t>방식으로 추출한다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추출된 </a:t>
            </a:r>
            <a:r>
              <a:rPr lang="ko-KR" altLang="en-US" dirty="0" err="1"/>
              <a:t>특징맵으로부터</a:t>
            </a:r>
            <a:r>
              <a:rPr lang="ko-KR" altLang="en-US" dirty="0"/>
              <a:t> 오브젝트의 클래스를 분류함과 동시에 오브젝트의 마스크를 얻는다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 오브젝트들은 각각의 인스턴스로 인식한다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5AF6F-7FDF-474D-AE52-C66069F0527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988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Mask R-CNN</a:t>
            </a:r>
            <a:r>
              <a:rPr lang="ko-KR" altLang="en-US" dirty="0"/>
              <a:t>은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분류와 회귀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Masking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 병렬로 수행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분류를 위한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소프트맥스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크로스엔트로피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회귀는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선형회귀 모델을 사용</a:t>
            </a:r>
            <a:endParaRPr lang="en-US" altLang="ko-K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마스킹까지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병렬구조로 수행하는 모델</a:t>
            </a:r>
            <a:endParaRPr lang="en-US" altLang="ko-K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5AF6F-7FDF-474D-AE52-C66069F0527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623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 AI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 R-CNN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기반으로 하여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RetinaNet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Fast R-CNN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포함되어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COCO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세트에서 사전에 훈련된 모델을 제공합니다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최근에는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Detectron2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프로젝트를 진행중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panoptic segmentation, cascade r-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성능이 업그레이드된 알고리즘 모델들을 사용하고 있음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5AF6F-7FDF-474D-AE52-C66069F0527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069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69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단어를 벡터로 만드는 또 다른 방법으로는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페이스북에서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패스트텍스트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FastText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Word2Vec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후에 나온 것이기 때문에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메커니즘 자체는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Word2Vec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확장이라고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Word2Vec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패스트텍스트와의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가장 큰 차이점은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Word2Vec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단어를 쪼개질 수 없는 단위로 생각한다면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패스트텍스트는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하나의 단어 안에도 여러 단어들이 존재하는 것으로 간주한다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내부 단어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subword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고려하여 학습한다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5AF6F-7FDF-474D-AE52-C66069F0527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패스트텍스트에서는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단어는 글자들의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n-gram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나타낸다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몇으로 결정하는지에 따라서 단어들이 얼마나 분리되는지 결정한다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잡은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트라이그램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(tri-gram)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apple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app, ppl,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분리하고 이들 또한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정확히는 시작과 끝을 의미하는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&lt;, &gt;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도입하여 아래의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패스트텍스트의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인공 신경망을 학습한 후에는 데이터 셋의 모든 단어의 각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n-gram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대해서 워드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되면 장점은 데이터 셋만 충분하다면 위와 같은 내부 단어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subword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모르는 단어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(OOV)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대해서도 다른 단어와의 유사도를 계산할 수 있다는 점이다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 단어에 대해서 유사한 단어를 찾아내는 코드에 이번에는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electrofishing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단어를 넣어본다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코드는 작동하지 않고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‘not in vocabulary’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에러를 발생시킨다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에러 메시지는 단어 집합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(Vocabulary)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eletrofishing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존재하지 않는다고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Word2Vec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학습 데이터에 존재하지 않는 단어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모르는 단어에 대해서는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벡터가 존재하지 않기 때문에 단어의 유사도를 계산할 수 없다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Word2Vec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학습하지 않은 단어에 대해서 유사한 단어를 찾아내지 못 했지만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패스트텍스트는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유사한 단어를 계산해서 출력하고 있음을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5AF6F-7FDF-474D-AE52-C66069F0527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338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608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505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714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83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6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67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48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0" y="705590"/>
            <a:ext cx="9144000" cy="60435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73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463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441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549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AAAD0-C0BD-4940-9C61-9EB949A572D7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352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1.xml"></Relationship><Relationship Id="rId1" Type="http://schemas.openxmlformats.org/officeDocument/2006/relationships/slideLayout" Target="../slideLayouts/slideLayout6.xml"></Relationship><Relationship Id="rId5" Type="http://schemas.openxmlformats.org/officeDocument/2006/relationships/image" Target="../media/image3.png"></Relationship><Relationship Id="rId4" Type="http://schemas.openxmlformats.org/officeDocument/2006/relationships/image" Target="../media/image2.png"></Relationship></Relationships>
</file>

<file path=ppt/slides/_rels/slide10.xml.rels><?xml version="1.0" encoding="UTF-8"?>
<Relationships xmlns="http://schemas.openxmlformats.org/package/2006/relationships"><Relationship Id="rId8" Type="http://schemas.microsoft.com/office/2007/relationships/diagramDrawing" Target="../diagrams/drawing2.xml"></Relationship><Relationship Id="rId13" Type="http://schemas.microsoft.com/office/2007/relationships/diagramDrawing" Target="../diagrams/drawing3.xml"></Relationship><Relationship Id="rId18" Type="http://schemas.microsoft.com/office/2007/relationships/diagramDrawing" Target="../diagrams/drawing4.xml"></Relationship><Relationship Id="rId3" Type="http://schemas.openxmlformats.org/officeDocument/2006/relationships/image" Target="../media/image7.png"></Relationship><Relationship Id="rId7" Type="http://schemas.openxmlformats.org/officeDocument/2006/relationships/diagramColors" Target="../diagrams/colors2.xml"></Relationship><Relationship Id="rId12" Type="http://schemas.openxmlformats.org/officeDocument/2006/relationships/diagramColors" Target="../diagrams/colors3.xml"></Relationship><Relationship Id="rId17" Type="http://schemas.openxmlformats.org/officeDocument/2006/relationships/diagramColors" Target="../diagrams/colors4.xml"></Relationship><Relationship Id="rId2" Type="http://schemas.openxmlformats.org/officeDocument/2006/relationships/notesSlide" Target="../notesSlides/notesSlide10.xml"></Relationship><Relationship Id="rId16" Type="http://schemas.openxmlformats.org/officeDocument/2006/relationships/diagramQuickStyle" Target="../diagrams/quickStyle4.xml"></Relationship><Relationship Id="rId1" Type="http://schemas.openxmlformats.org/officeDocument/2006/relationships/slideLayout" Target="../slideLayouts/slideLayout6.xml"></Relationship><Relationship Id="rId6" Type="http://schemas.openxmlformats.org/officeDocument/2006/relationships/diagramQuickStyle" Target="../diagrams/quickStyle2.xml"></Relationship><Relationship Id="rId11" Type="http://schemas.openxmlformats.org/officeDocument/2006/relationships/diagramQuickStyle" Target="../diagrams/quickStyle3.xml"></Relationship><Relationship Id="rId5" Type="http://schemas.openxmlformats.org/officeDocument/2006/relationships/diagramLayout" Target="../diagrams/layout2.xml"></Relationship><Relationship Id="rId15" Type="http://schemas.openxmlformats.org/officeDocument/2006/relationships/diagramLayout" Target="../diagrams/layout4.xml"></Relationship><Relationship Id="rId10" Type="http://schemas.openxmlformats.org/officeDocument/2006/relationships/diagramLayout" Target="../diagrams/layout3.xml"></Relationship><Relationship Id="rId4" Type="http://schemas.openxmlformats.org/officeDocument/2006/relationships/diagramData" Target="../diagrams/data2.xml"></Relationship><Relationship Id="rId9" Type="http://schemas.openxmlformats.org/officeDocument/2006/relationships/diagramData" Target="../diagrams/data3.xml"></Relationship><Relationship Id="rId14" Type="http://schemas.openxmlformats.org/officeDocument/2006/relationships/diagramData" Target="../diagrams/data4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7.png"></Relationship><Relationship Id="rId3" Type="http://schemas.openxmlformats.org/officeDocument/2006/relationships/hyperlink" Target="https://github.com/facebookresearch/Detectron" TargetMode="External"></Relationship><Relationship Id="rId4" Type="http://schemas.openxmlformats.org/officeDocument/2006/relationships/hyperlink" Target="https://github.com/facebookresearch/detectron2" TargetMode="External"></Relationship><Relationship Id="rId5" Type="http://schemas.openxmlformats.org/officeDocument/2006/relationships/slideLayout" Target="../slideLayouts/slideLayout6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17.emf"></Relationship><Relationship Id="rId2" Type="http://schemas.openxmlformats.org/officeDocument/2006/relationships/notesSlide" Target="../notesSlides/notesSlide12.xml"></Relationship><Relationship Id="rId1" Type="http://schemas.openxmlformats.org/officeDocument/2006/relationships/slideLayout" Target="../slideLayouts/slideLayout6.xml"></Relationship><Relationship Id="rId4" Type="http://schemas.openxmlformats.org/officeDocument/2006/relationships/image" Target="../media/image2.png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2" Type="http://schemas.openxmlformats.org/officeDocument/2006/relationships/notesSlide" Target="../notesSlides/notesSlide2.xml"></Relationship><Relationship Id="rId1" Type="http://schemas.openxmlformats.org/officeDocument/2006/relationships/slideLayout" Target="../slideLayouts/slideLayout6.xml"></Relationship><Relationship Id="rId4" Type="http://schemas.openxmlformats.org/officeDocument/2006/relationships/image" Target="../media/image2.png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2" Type="http://schemas.openxmlformats.org/officeDocument/2006/relationships/notesSlide" Target="../notesSlides/notesSlide3.xml"></Relationship><Relationship Id="rId1" Type="http://schemas.openxmlformats.org/officeDocument/2006/relationships/slideLayout" Target="../slideLayouts/slideLayout6.xml"></Relationship><Relationship Id="rId5" Type="http://schemas.openxmlformats.org/officeDocument/2006/relationships/image" Target="../media/image6.png"></Relationship><Relationship Id="rId4" Type="http://schemas.openxmlformats.org/officeDocument/2006/relationships/image" Target="../media/image5.png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7.png"></Relationship><Relationship Id="rId2" Type="http://schemas.openxmlformats.org/officeDocument/2006/relationships/notesSlide" Target="../notesSlides/notesSlide4.xml"></Relationship><Relationship Id="rId1" Type="http://schemas.openxmlformats.org/officeDocument/2006/relationships/slideLayout" Target="../slideLayouts/slideLayout6.xml"></Relationship><Relationship Id="rId6" Type="http://schemas.openxmlformats.org/officeDocument/2006/relationships/image" Target="../media/image10.png"></Relationship><Relationship Id="rId5" Type="http://schemas.openxmlformats.org/officeDocument/2006/relationships/image" Target="../media/image9.png"></Relationship><Relationship Id="rId4" Type="http://schemas.openxmlformats.org/officeDocument/2006/relationships/image" Target="../media/image8.png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7.png"></Relationship><Relationship Id="rId2" Type="http://schemas.openxmlformats.org/officeDocument/2006/relationships/notesSlide" Target="../notesSlides/notesSlide5.xml"></Relationship><Relationship Id="rId1" Type="http://schemas.openxmlformats.org/officeDocument/2006/relationships/slideLayout" Target="../slideLayouts/slideLayout6.xml"></Relationship><Relationship Id="rId4" Type="http://schemas.openxmlformats.org/officeDocument/2006/relationships/image" Target="../media/image11.png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7.png"></Relationship><Relationship Id="rId2" Type="http://schemas.openxmlformats.org/officeDocument/2006/relationships/notesSlide" Target="../notesSlides/notesSlide6.xml"></Relationship><Relationship Id="rId1" Type="http://schemas.openxmlformats.org/officeDocument/2006/relationships/slideLayout" Target="../slideLayouts/slideLayout6.xml"></Relationship><Relationship Id="rId5" Type="http://schemas.openxmlformats.org/officeDocument/2006/relationships/image" Target="../media/image9.png"></Relationship><Relationship Id="rId4" Type="http://schemas.openxmlformats.org/officeDocument/2006/relationships/image" Target="../media/image12.png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2" Type="http://schemas.openxmlformats.org/officeDocument/2006/relationships/notesSlide" Target="../notesSlides/notesSlide7.xml"></Relationship><Relationship Id="rId1" Type="http://schemas.openxmlformats.org/officeDocument/2006/relationships/slideLayout" Target="../slideLayouts/slideLayout6.xml"></Relationship><Relationship Id="rId5" Type="http://schemas.openxmlformats.org/officeDocument/2006/relationships/image" Target="../media/image6.png"></Relationship><Relationship Id="rId4" Type="http://schemas.openxmlformats.org/officeDocument/2006/relationships/image" Target="../media/image5.png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7.png"></Relationship><Relationship Id="rId2" Type="http://schemas.openxmlformats.org/officeDocument/2006/relationships/notesSlide" Target="../notesSlides/notesSlide8.xml"></Relationship><Relationship Id="rId1" Type="http://schemas.openxmlformats.org/officeDocument/2006/relationships/slideLayout" Target="../slideLayouts/slideLayout6.xml"></Relationship><Relationship Id="rId4" Type="http://schemas.openxmlformats.org/officeDocument/2006/relationships/image" Target="../media/image13.png"></Relationship></Relationships>
</file>

<file path=ppt/slides/_rels/slide9.xml.rels><?xml version="1.0" encoding="UTF-8"?>
<Relationships xmlns="http://schemas.openxmlformats.org/package/2006/relationships"><Relationship Id="rId8" Type="http://schemas.microsoft.com/office/2007/relationships/diagramDrawing" Target="../diagrams/drawing1.xml"></Relationship><Relationship Id="rId3" Type="http://schemas.openxmlformats.org/officeDocument/2006/relationships/image" Target="../media/image7.png"></Relationship><Relationship Id="rId7" Type="http://schemas.openxmlformats.org/officeDocument/2006/relationships/diagramColors" Target="../diagrams/colors1.xml"></Relationship><Relationship Id="rId2" Type="http://schemas.openxmlformats.org/officeDocument/2006/relationships/notesSlide" Target="../notesSlides/notesSlide9.xml"></Relationship><Relationship Id="rId1" Type="http://schemas.openxmlformats.org/officeDocument/2006/relationships/slideLayout" Target="../slideLayouts/slideLayout6.xml"></Relationship><Relationship Id="rId6" Type="http://schemas.openxmlformats.org/officeDocument/2006/relationships/diagramQuickStyle" Target="../diagrams/quickStyle1.xml"></Relationship><Relationship Id="rId11" Type="http://schemas.openxmlformats.org/officeDocument/2006/relationships/image" Target="../media/image16.png"></Relationship><Relationship Id="rId5" Type="http://schemas.openxmlformats.org/officeDocument/2006/relationships/diagramLayout" Target="../diagrams/layout1.xml"></Relationship><Relationship Id="rId10" Type="http://schemas.openxmlformats.org/officeDocument/2006/relationships/image" Target="../media/image15.png"></Relationship><Relationship Id="rId4" Type="http://schemas.openxmlformats.org/officeDocument/2006/relationships/diagramData" Target="../diagrams/data1.xml"></Relationship><Relationship Id="rId9" Type="http://schemas.openxmlformats.org/officeDocument/2006/relationships/image" Target="../media/image14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096"/>
            <a:ext cx="9143999" cy="6858000"/>
          </a:xfrm>
          <a:prstGeom prst="rect">
            <a:avLst/>
          </a:prstGeom>
        </p:spPr>
      </p:pic>
      <p:pic>
        <p:nvPicPr>
          <p:cNvPr id="5" name="그림 4" descr="장난감, 컴퓨터, 표지판, 테이블이(가) 표시된 사진&#10;&#10;자동 생성된 설명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74" y="1110910"/>
            <a:ext cx="4087376" cy="47152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8180" y="1664365"/>
            <a:ext cx="42368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CFCF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</a:p>
          <a:p>
            <a:r>
              <a:rPr lang="en-US" altLang="ko-KR" sz="48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CFCF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 Facebook</a:t>
            </a:r>
          </a:p>
          <a:p>
            <a:endParaRPr lang="en-US" altLang="ko-KR" sz="2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CFCF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20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CFCF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CFCF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CFCF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CFCF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CFCF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김동길 김혁민 </a:t>
            </a:r>
            <a:r>
              <a:rPr lang="ko-KR" altLang="en-US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CFCF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이우성</a:t>
            </a:r>
            <a:r>
              <a:rPr lang="ko-KR" altLang="en-US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CFCF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최재건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7FABFE4-C304-4582-9D5B-84AC6EECD7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798" y="620346"/>
            <a:ext cx="822956" cy="82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28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941"/>
            <a:ext cx="9144000" cy="14540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961383" y="346059"/>
            <a:ext cx="5221302" cy="919418"/>
            <a:chOff x="1961383" y="346059"/>
            <a:chExt cx="5221302" cy="919418"/>
          </a:xfrm>
        </p:grpSpPr>
        <p:sp>
          <p:nvSpPr>
            <p:cNvPr id="29" name="TextBox 28"/>
            <p:cNvSpPr txBox="1"/>
            <p:nvPr/>
          </p:nvSpPr>
          <p:spPr>
            <a:xfrm>
              <a:off x="3736812" y="346059"/>
              <a:ext cx="1670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A47C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Fast.Text</a:t>
              </a:r>
              <a:endPara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61383" y="926923"/>
              <a:ext cx="52213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단어 집합 내 빈도 수가 적었던 단어</a:t>
              </a: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(Rare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word)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대한 대응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84" name="직선 연결선 83"/>
          <p:cNvCxnSpPr>
            <a:cxnSpLocks/>
          </p:cNvCxnSpPr>
          <p:nvPr/>
        </p:nvCxnSpPr>
        <p:spPr>
          <a:xfrm>
            <a:off x="1961383" y="1265477"/>
            <a:ext cx="52213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50BEF545-88E8-48A5-9BA8-5D874090A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0554248"/>
              </p:ext>
            </p:extLst>
          </p:nvPr>
        </p:nvGraphicFramePr>
        <p:xfrm>
          <a:off x="1524000" y="1457118"/>
          <a:ext cx="6096000" cy="1082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5BE785-D36A-4245-99F9-40AD781C98DE}"/>
              </a:ext>
            </a:extLst>
          </p:cNvPr>
          <p:cNvSpPr txBox="1"/>
          <p:nvPr/>
        </p:nvSpPr>
        <p:spPr>
          <a:xfrm>
            <a:off x="3289039" y="2170735"/>
            <a:ext cx="89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n-gram</a:t>
            </a: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24138E11-0580-4E75-8835-2935A24097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2927866"/>
              </p:ext>
            </p:extLst>
          </p:nvPr>
        </p:nvGraphicFramePr>
        <p:xfrm>
          <a:off x="1524000" y="4165777"/>
          <a:ext cx="6096000" cy="1870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6DD1175-64E6-4C80-95CE-6D5BF7F965B6}"/>
              </a:ext>
            </a:extLst>
          </p:cNvPr>
          <p:cNvSpPr txBox="1"/>
          <p:nvPr/>
        </p:nvSpPr>
        <p:spPr>
          <a:xfrm>
            <a:off x="1523999" y="5442955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FastText</a:t>
            </a:r>
            <a:endParaRPr lang="en-US" altLang="ko-KR" dirty="0"/>
          </a:p>
        </p:txBody>
      </p:sp>
      <p:graphicFrame>
        <p:nvGraphicFramePr>
          <p:cNvPr id="22" name="다이어그램 21">
            <a:extLst>
              <a:ext uri="{FF2B5EF4-FFF2-40B4-BE49-F238E27FC236}">
                <a16:creationId xmlns:a16="http://schemas.microsoft.com/office/drawing/2014/main" id="{BF39A243-4CF4-4F84-9FBA-4239FA8D0B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0588003"/>
              </p:ext>
            </p:extLst>
          </p:nvPr>
        </p:nvGraphicFramePr>
        <p:xfrm>
          <a:off x="1523999" y="2494989"/>
          <a:ext cx="6096000" cy="1870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6D7AD75E-8AD3-46D7-8520-FAB1E052E9B4}"/>
              </a:ext>
            </a:extLst>
          </p:cNvPr>
          <p:cNvSpPr txBox="1"/>
          <p:nvPr/>
        </p:nvSpPr>
        <p:spPr>
          <a:xfrm>
            <a:off x="1523998" y="3772167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Word2vec</a:t>
            </a:r>
          </a:p>
        </p:txBody>
      </p:sp>
    </p:spTree>
    <p:extLst>
      <p:ext uri="{BB962C8B-B14F-4D97-AF65-F5344CB8AC3E}">
        <p14:creationId xmlns:p14="http://schemas.microsoft.com/office/powerpoint/2010/main" val="3879594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210"/>
            <a:ext cx="9144000" cy="14541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773805" y="346075"/>
            <a:ext cx="159702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Refrence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47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C8EF2E-E953-4EDB-A043-F30F9145D212}"/>
              </a:ext>
            </a:extLst>
          </p:cNvPr>
          <p:cNvSpPr txBox="1"/>
          <p:nvPr/>
        </p:nvSpPr>
        <p:spPr>
          <a:xfrm>
            <a:off x="476250" y="1482725"/>
            <a:ext cx="8422005" cy="422783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1. 2017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융합연구리뷰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10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월호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.pdf_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한국과학기술연구원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(KIST)</a:t>
            </a:r>
            <a:endParaRPr lang="ko-KR" altLang="en-US" sz="1800" cap="none" dirty="0" smtClean="0" b="0" strike="noStrike">
              <a:latin typeface="Calibri" charset="0"/>
              <a:ea typeface="Calibri" charset="0"/>
            </a:endParaRPr>
          </a:p>
          <a:p>
            <a:pPr marL="0" indent="0" algn="l" fontAlgn="auto" defTabSz="9144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Calibri" charset="0"/>
              <a:ea typeface="Calibri" charset="0"/>
            </a:endParaRPr>
          </a:p>
          <a:p>
            <a:pPr marL="0" indent="0" algn="l" fontAlgn="auto" defTabSz="9144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2. https://tykimos.github.io/2019/01/06/2018_ML_projects/</a:t>
            </a:r>
            <a:endParaRPr lang="ko-KR" altLang="en-US" sz="1800" cap="none" dirty="0" smtClean="0" b="0" strike="noStrike">
              <a:latin typeface="Calibri" charset="0"/>
              <a:ea typeface="Calibri" charset="0"/>
            </a:endParaRPr>
          </a:p>
          <a:p>
            <a:pPr marL="0" indent="0" algn="l" fontAlgn="auto" defTabSz="9144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Calibri" charset="0"/>
              <a:ea typeface="Calibri" charset="0"/>
            </a:endParaRPr>
          </a:p>
          <a:p>
            <a:pPr marL="0" indent="0" algn="l" fontAlgn="auto" defTabSz="9144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3.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최근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인공지능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프로젝트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동향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.pdf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백정열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㈜미래융합정보기술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연구소장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Calibri" charset="0"/>
              <a:ea typeface="Calibri" charset="0"/>
            </a:endParaRPr>
          </a:p>
          <a:p>
            <a:pPr marL="0" indent="0" algn="l" fontAlgn="auto" defTabSz="9144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4. https://medium.com/@omicro03/%EC%9E%90%EC%97%B0%EC%96%B4%EC%B2%98</a:t>
            </a:r>
            <a:endParaRPr lang="ko-KR" altLang="en-US" sz="1800" cap="none" dirty="0" smtClean="0" b="0" strike="noStrike">
              <a:latin typeface="Calibri" charset="0"/>
              <a:ea typeface="Calibri" charset="0"/>
            </a:endParaRPr>
          </a:p>
          <a:p>
            <a:pPr marL="0" indent="0" algn="l" fontAlgn="auto" defTabSz="9144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%EB%A6%AC-nlp-15%EC%9D%BC%EC%B0%A8-fasttext-2b1aca6b3b56</a:t>
            </a:r>
            <a:endParaRPr lang="ko-KR" altLang="en-US" sz="1800" cap="none" dirty="0" smtClean="0" b="0" strike="noStrike">
              <a:latin typeface="Calibri" charset="0"/>
              <a:ea typeface="Calibri" charset="0"/>
            </a:endParaRPr>
          </a:p>
          <a:p>
            <a:pPr marL="0" indent="0" algn="l" fontAlgn="auto" defTabSz="9144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Calibri" charset="0"/>
              <a:ea typeface="Calibri" charset="0"/>
            </a:endParaRPr>
          </a:p>
          <a:p>
            <a:pPr marL="0" indent="0" algn="l" fontAlgn="auto" defTabSz="9144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5. </a:t>
            </a: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  <a:hlinkClick r:id="rId3"/>
              </a:rPr>
              <a:t>https://github.com/facebookresearch/Detectron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6. </a:t>
            </a:r>
            <a:r>
              <a:rPr lang="en-US" altLang="ko-KR" sz="1800" cap="none" dirty="0" smtClean="0" b="0" strike="noStrike">
                <a:solidFill>
                  <a:srgbClr val="0563C1"/>
                </a:solidFill>
                <a:latin typeface="맑은 고딕" charset="0"/>
                <a:ea typeface="맑은 고딕" charset="0"/>
                <a:hlinkClick r:id="rId4"/>
              </a:rPr>
              <a:t>https://github.com/facebookresearch/detectron2</a:t>
            </a:r>
            <a:endParaRPr lang="ko-KR" altLang="en-US" sz="1800" cap="none" dirty="0" smtClean="0" b="0" strike="noStrike">
              <a:solidFill>
                <a:srgbClr val="0563C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Calibri" charset="0"/>
              <a:ea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343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" y="654"/>
            <a:ext cx="9137730" cy="68573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781" y="1275033"/>
            <a:ext cx="4087376" cy="47152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40674" y="2998113"/>
            <a:ext cx="43567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CFCF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50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CFCF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!</a:t>
            </a:r>
            <a:endParaRPr lang="ko-KR" altLang="en-US" sz="50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CFCF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893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1920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09" y="1406518"/>
            <a:ext cx="2088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35"/>
          <a:stretch/>
        </p:blipFill>
        <p:spPr>
          <a:xfrm>
            <a:off x="5056624" y="279306"/>
            <a:ext cx="4087376" cy="1912749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426709" y="3233091"/>
            <a:ext cx="8124438" cy="2158233"/>
            <a:chOff x="511356" y="2796178"/>
            <a:chExt cx="4003296" cy="1249450"/>
          </a:xfrm>
        </p:grpSpPr>
        <p:grpSp>
          <p:nvGrpSpPr>
            <p:cNvPr id="36" name="그룹 35"/>
            <p:cNvGrpSpPr/>
            <p:nvPr/>
          </p:nvGrpSpPr>
          <p:grpSpPr>
            <a:xfrm>
              <a:off x="511356" y="2796178"/>
              <a:ext cx="2153072" cy="806972"/>
              <a:chOff x="704895" y="2796178"/>
              <a:chExt cx="2153072" cy="806972"/>
            </a:xfrm>
          </p:grpSpPr>
          <p:grpSp>
            <p:nvGrpSpPr>
              <p:cNvPr id="24" name="그룹 23"/>
              <p:cNvGrpSpPr/>
              <p:nvPr/>
            </p:nvGrpSpPr>
            <p:grpSpPr>
              <a:xfrm>
                <a:off x="704895" y="2796178"/>
                <a:ext cx="2153072" cy="806972"/>
                <a:chOff x="704895" y="2796178"/>
                <a:chExt cx="2153072" cy="806972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704895" y="2796178"/>
                  <a:ext cx="433826" cy="543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5500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2A47C2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1</a:t>
                  </a:r>
                  <a:endParaRPr lang="ko-KR" altLang="en-US" sz="55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2A47C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729947" y="3335882"/>
                  <a:ext cx="2128020" cy="2672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CNN in Facebook (</a:t>
                  </a:r>
                  <a:r>
                    <a:rPr lang="en-US" altLang="ko-KR" sz="24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Detectron</a:t>
                  </a:r>
                  <a:r>
                    <a:rPr lang="en-US" altLang="ko-KR" sz="2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)</a:t>
                  </a:r>
                  <a:endParaRPr lang="ko-KR" altLang="en-US" sz="2400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35" name="직선 연결선 34"/>
              <p:cNvCxnSpPr/>
              <p:nvPr/>
            </p:nvCxnSpPr>
            <p:spPr>
              <a:xfrm>
                <a:off x="826718" y="3310830"/>
                <a:ext cx="1791222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그룹 41"/>
            <p:cNvGrpSpPr/>
            <p:nvPr/>
          </p:nvGrpSpPr>
          <p:grpSpPr>
            <a:xfrm>
              <a:off x="2601607" y="2796178"/>
              <a:ext cx="1913045" cy="1249450"/>
              <a:chOff x="704895" y="2796178"/>
              <a:chExt cx="1913045" cy="1249450"/>
            </a:xfrm>
          </p:grpSpPr>
          <p:grpSp>
            <p:nvGrpSpPr>
              <p:cNvPr id="43" name="그룹 42"/>
              <p:cNvGrpSpPr/>
              <p:nvPr/>
            </p:nvGrpSpPr>
            <p:grpSpPr>
              <a:xfrm>
                <a:off x="704895" y="2796178"/>
                <a:ext cx="1763789" cy="1249450"/>
                <a:chOff x="704895" y="2796178"/>
                <a:chExt cx="1763789" cy="1249450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04895" y="2796178"/>
                  <a:ext cx="433826" cy="543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5500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2A47C2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2</a:t>
                  </a:r>
                  <a:endParaRPr lang="ko-KR" altLang="en-US" sz="55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2A47C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729947" y="3335882"/>
                  <a:ext cx="1738737" cy="7097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GAN in Facebook (CAN)</a:t>
                  </a:r>
                </a:p>
                <a:p>
                  <a:pPr latinLnBrk="0">
                    <a:spcBef>
                      <a:spcPts val="171"/>
                    </a:spcBef>
                    <a:tabLst>
                      <a:tab pos="60873" algn="l"/>
                      <a:tab pos="97396" algn="l"/>
                    </a:tabLst>
                  </a:pPr>
                  <a:endParaRPr lang="ko-KR" altLang="en-US" sz="2400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endParaRPr lang="ko-KR" altLang="en-US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44" name="직선 연결선 43"/>
              <p:cNvCxnSpPr/>
              <p:nvPr/>
            </p:nvCxnSpPr>
            <p:spPr>
              <a:xfrm>
                <a:off x="826718" y="3310830"/>
                <a:ext cx="1791222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37321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594336" y="4142725"/>
            <a:ext cx="2964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CNN in Facebook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5945"/>
            <a:ext cx="9144000" cy="21920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257" y="939930"/>
            <a:ext cx="4009451" cy="42602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D57722-2405-4625-963A-9D76366F8C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02" y="1657801"/>
            <a:ext cx="894952" cy="89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19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941"/>
            <a:ext cx="9144000" cy="14540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3130744" y="346059"/>
            <a:ext cx="2882520" cy="909569"/>
            <a:chOff x="3130744" y="346059"/>
            <a:chExt cx="2882520" cy="909569"/>
          </a:xfrm>
        </p:grpSpPr>
        <p:sp>
          <p:nvSpPr>
            <p:cNvPr id="29" name="TextBox 28"/>
            <p:cNvSpPr txBox="1"/>
            <p:nvPr/>
          </p:nvSpPr>
          <p:spPr>
            <a:xfrm>
              <a:off x="3343309" y="346059"/>
              <a:ext cx="24574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A47C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Mask R - CNN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130744" y="917074"/>
              <a:ext cx="28825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객체 감지 및 인스턴스 분할 모델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6167D448-540C-411D-AA54-CBB7B2C7CD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2"/>
          <a:stretch/>
        </p:blipFill>
        <p:spPr>
          <a:xfrm>
            <a:off x="916906" y="1642973"/>
            <a:ext cx="7310187" cy="327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540D1-EB9C-420F-A054-8CF449893C34}"/>
              </a:ext>
            </a:extLst>
          </p:cNvPr>
          <p:cNvSpPr txBox="1"/>
          <p:nvPr/>
        </p:nvSpPr>
        <p:spPr>
          <a:xfrm>
            <a:off x="698643" y="5038798"/>
            <a:ext cx="80241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R-CNN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CNN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Region Proposal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추가하여 물체가 있을 법한 곳을 제안하고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구역에서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Object Detection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하는 것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 R-CNN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Faster R-CNN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각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픽셀이 객체인지 아닌지를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masking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CNN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추가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Binary Mask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225B78-FD3E-4E35-935F-32CC08AC1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906" y="1588173"/>
            <a:ext cx="7310187" cy="32206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0E3AA8-6697-4CB3-ADBE-FB89F9B848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36" y="1586123"/>
            <a:ext cx="8128927" cy="32766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C2B8991-2607-4FED-A25A-B575B7EED55E}"/>
              </a:ext>
            </a:extLst>
          </p:cNvPr>
          <p:cNvCxnSpPr>
            <a:cxnSpLocks/>
          </p:cNvCxnSpPr>
          <p:nvPr/>
        </p:nvCxnSpPr>
        <p:spPr>
          <a:xfrm>
            <a:off x="3130744" y="1255628"/>
            <a:ext cx="28825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917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941"/>
            <a:ext cx="9144000" cy="14540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3130744" y="346059"/>
            <a:ext cx="2882520" cy="909569"/>
            <a:chOff x="3130744" y="346059"/>
            <a:chExt cx="2882520" cy="909569"/>
          </a:xfrm>
        </p:grpSpPr>
        <p:sp>
          <p:nvSpPr>
            <p:cNvPr id="29" name="TextBox 28"/>
            <p:cNvSpPr txBox="1"/>
            <p:nvPr/>
          </p:nvSpPr>
          <p:spPr>
            <a:xfrm>
              <a:off x="3343309" y="346059"/>
              <a:ext cx="24574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A47C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Mask R - CNN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130744" y="917074"/>
              <a:ext cx="28825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객체 감지 및 인스턴스 분할 모델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84" name="직선 연결선 83"/>
          <p:cNvCxnSpPr>
            <a:cxnSpLocks/>
          </p:cNvCxnSpPr>
          <p:nvPr/>
        </p:nvCxnSpPr>
        <p:spPr>
          <a:xfrm>
            <a:off x="3130744" y="1255628"/>
            <a:ext cx="28825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1185186-38F3-4796-B474-DCE291CA0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88173"/>
            <a:ext cx="9144000" cy="42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91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941"/>
            <a:ext cx="9144000" cy="14540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2666350" y="298516"/>
            <a:ext cx="3811300" cy="954107"/>
            <a:chOff x="2666351" y="346059"/>
            <a:chExt cx="3811300" cy="954107"/>
          </a:xfrm>
        </p:grpSpPr>
        <p:sp>
          <p:nvSpPr>
            <p:cNvPr id="29" name="TextBox 28"/>
            <p:cNvSpPr txBox="1"/>
            <p:nvPr/>
          </p:nvSpPr>
          <p:spPr>
            <a:xfrm>
              <a:off x="3659869" y="346059"/>
              <a:ext cx="182428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A47C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Detectron</a:t>
              </a:r>
              <a:endPara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666351" y="929597"/>
              <a:ext cx="38113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Facebook AI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의 이미지 객체 분류 프로젝트</a:t>
              </a:r>
              <a:endPara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cxnSp>
        <p:nvCxnSpPr>
          <p:cNvPr id="84" name="직선 연결선 83"/>
          <p:cNvCxnSpPr>
            <a:cxnSpLocks/>
          </p:cNvCxnSpPr>
          <p:nvPr/>
        </p:nvCxnSpPr>
        <p:spPr>
          <a:xfrm>
            <a:off x="2666350" y="1252623"/>
            <a:ext cx="38113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88245F9-F44E-441C-9A7B-F141B0BE7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1588174"/>
            <a:ext cx="4077731" cy="45778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5986CD-78D2-4924-99D0-F9C65F238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68" y="1588172"/>
            <a:ext cx="4077731" cy="457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5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33939" y="2311105"/>
            <a:ext cx="2033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5945"/>
            <a:ext cx="9144000" cy="21920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257" y="939930"/>
            <a:ext cx="4009451" cy="42602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D57722-2405-4625-963A-9D76366F8C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02" y="1657801"/>
            <a:ext cx="894952" cy="894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E27F40-37EA-4ED5-9A84-FF9435F89393}"/>
              </a:ext>
            </a:extLst>
          </p:cNvPr>
          <p:cNvSpPr txBox="1"/>
          <p:nvPr/>
        </p:nvSpPr>
        <p:spPr>
          <a:xfrm>
            <a:off x="1848215" y="4142725"/>
            <a:ext cx="3071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2A47C2"/>
                </a:solidFill>
                <a:latin typeface="나눔바른고딕" panose="020B0600000101010101" charset="-127"/>
                <a:ea typeface="나눔바른고딕" panose="020B0600000101010101" charset="-127"/>
              </a:rPr>
              <a:t>NLP in Facebook</a:t>
            </a:r>
            <a:endParaRPr lang="ko-KR" altLang="en-US" sz="2800" b="1" dirty="0">
              <a:solidFill>
                <a:srgbClr val="2A47C2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55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941"/>
            <a:ext cx="9144000" cy="14540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2940223" y="346059"/>
            <a:ext cx="3263586" cy="919418"/>
            <a:chOff x="2940223" y="346059"/>
            <a:chExt cx="3263586" cy="919418"/>
          </a:xfrm>
        </p:grpSpPr>
        <p:sp>
          <p:nvSpPr>
            <p:cNvPr id="29" name="TextBox 28"/>
            <p:cNvSpPr txBox="1"/>
            <p:nvPr/>
          </p:nvSpPr>
          <p:spPr>
            <a:xfrm>
              <a:off x="3736812" y="346059"/>
              <a:ext cx="1670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A47C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Fast.Text</a:t>
              </a:r>
              <a:endPara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40223" y="926923"/>
              <a:ext cx="32635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Facebook ai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자연어처리</a:t>
              </a: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84" name="직선 연결선 83"/>
          <p:cNvCxnSpPr>
            <a:cxnSpLocks/>
          </p:cNvCxnSpPr>
          <p:nvPr/>
        </p:nvCxnSpPr>
        <p:spPr>
          <a:xfrm>
            <a:off x="2940223" y="1265477"/>
            <a:ext cx="326358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87F194D-2CA9-4014-8DC4-476DCD45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86" y="2075936"/>
            <a:ext cx="7239627" cy="24614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634549-9479-4B2C-B874-84B824009DE8}"/>
              </a:ext>
            </a:extLst>
          </p:cNvPr>
          <p:cNvSpPr txBox="1"/>
          <p:nvPr/>
        </p:nvSpPr>
        <p:spPr>
          <a:xfrm>
            <a:off x="916905" y="5284746"/>
            <a:ext cx="7310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FastText</a:t>
            </a:r>
            <a:r>
              <a:rPr lang="en-US" altLang="ko-KR" dirty="0"/>
              <a:t> is an open-source, free, lightweight library that allows users to learn text representations and text classifiers.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840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941"/>
            <a:ext cx="9144000" cy="14540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2291304" y="346059"/>
            <a:ext cx="4561442" cy="919418"/>
            <a:chOff x="2291304" y="346059"/>
            <a:chExt cx="4561442" cy="919418"/>
          </a:xfrm>
        </p:grpSpPr>
        <p:sp>
          <p:nvSpPr>
            <p:cNvPr id="29" name="TextBox 28"/>
            <p:cNvSpPr txBox="1"/>
            <p:nvPr/>
          </p:nvSpPr>
          <p:spPr>
            <a:xfrm>
              <a:off x="3736812" y="346059"/>
              <a:ext cx="1670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A47C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Fast.Text</a:t>
              </a:r>
              <a:endPara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47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91304" y="926923"/>
              <a:ext cx="45614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모르는 단어</a:t>
              </a: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(Out of Vocabulary, OOV)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대한 대응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84" name="직선 연결선 83"/>
          <p:cNvCxnSpPr>
            <a:cxnSpLocks/>
          </p:cNvCxnSpPr>
          <p:nvPr/>
        </p:nvCxnSpPr>
        <p:spPr>
          <a:xfrm>
            <a:off x="2291304" y="1265477"/>
            <a:ext cx="456144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50BEF545-88E8-48A5-9BA8-5D874090A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7537758"/>
              </p:ext>
            </p:extLst>
          </p:nvPr>
        </p:nvGraphicFramePr>
        <p:xfrm>
          <a:off x="1524000" y="1457118"/>
          <a:ext cx="6096000" cy="1082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5BE785-D36A-4245-99F9-40AD781C98DE}"/>
              </a:ext>
            </a:extLst>
          </p:cNvPr>
          <p:cNvSpPr txBox="1"/>
          <p:nvPr/>
        </p:nvSpPr>
        <p:spPr>
          <a:xfrm>
            <a:off x="3289039" y="2170735"/>
            <a:ext cx="89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n-gram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8CD013-9DE0-4491-AEF3-3096088482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0134" y="2739155"/>
            <a:ext cx="4122693" cy="1082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FE8443-D660-4C70-B87A-718AE823AB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2663" y="4555840"/>
            <a:ext cx="4160163" cy="15208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6B40AD-3943-4A95-9BB5-9AC7738040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1174" y="2938243"/>
            <a:ext cx="4160164" cy="34342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E127FD-B2FE-4878-BAFB-10722ADA0BC3}"/>
              </a:ext>
            </a:extLst>
          </p:cNvPr>
          <p:cNvSpPr txBox="1"/>
          <p:nvPr/>
        </p:nvSpPr>
        <p:spPr>
          <a:xfrm>
            <a:off x="7805394" y="3807583"/>
            <a:ext cx="1127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Word2vec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3A3B08-1FE7-4D7F-BB72-F20FAD8225CD}"/>
              </a:ext>
            </a:extLst>
          </p:cNvPr>
          <p:cNvSpPr txBox="1"/>
          <p:nvPr/>
        </p:nvSpPr>
        <p:spPr>
          <a:xfrm>
            <a:off x="8003356" y="6086236"/>
            <a:ext cx="92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fastText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192C89-8A4E-4DB5-89E3-D1611DCA4F41}"/>
              </a:ext>
            </a:extLst>
          </p:cNvPr>
          <p:cNvSpPr txBox="1"/>
          <p:nvPr/>
        </p:nvSpPr>
        <p:spPr>
          <a:xfrm>
            <a:off x="233824" y="2554489"/>
            <a:ext cx="157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*electrofishing</a:t>
            </a:r>
          </a:p>
        </p:txBody>
      </p:sp>
    </p:spTree>
    <p:extLst>
      <p:ext uri="{BB962C8B-B14F-4D97-AF65-F5344CB8AC3E}">
        <p14:creationId xmlns:p14="http://schemas.microsoft.com/office/powerpoint/2010/main" val="2090121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12</Pages>
  <Paragraphs>125</Paragraphs>
  <Words>948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최재건</dc:creator>
  <cp:lastModifiedBy>MIR</cp:lastModifiedBy>
  <dc:title>PowerPoint 프레젠테이션</dc:title>
  <dcterms:modified xsi:type="dcterms:W3CDTF">2019-11-11T09:41:57Z</dcterms:modified>
</cp:coreProperties>
</file>